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1" r:id="rId6"/>
    <p:sldId id="267" r:id="rId7"/>
    <p:sldId id="268" r:id="rId8"/>
    <p:sldId id="269" r:id="rId9"/>
    <p:sldId id="265" r:id="rId10"/>
    <p:sldId id="264" r:id="rId11"/>
    <p:sldId id="263" r:id="rId12"/>
    <p:sldId id="274" r:id="rId13"/>
    <p:sldId id="262" r:id="rId14"/>
    <p:sldId id="275" r:id="rId15"/>
    <p:sldId id="270" r:id="rId16"/>
    <p:sldId id="272" r:id="rId17"/>
    <p:sldId id="273" r:id="rId18"/>
    <p:sldId id="271" r:id="rId19"/>
    <p:sldId id="260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14F120-AD8E-4219-AF28-C029D9BE7344}" type="doc">
      <dgm:prSet loTypeId="urn:microsoft.com/office/officeart/2005/8/layout/hierarchy6" loCatId="hierarchy" qsTypeId="urn:microsoft.com/office/officeart/2005/8/quickstyle/simple3" qsCatId="simple" csTypeId="urn:microsoft.com/office/officeart/2005/8/colors/accent1_2#4" csCatId="accent1" phldr="1"/>
      <dgm:spPr/>
      <dgm:t>
        <a:bodyPr/>
        <a:lstStyle/>
        <a:p>
          <a:endParaRPr lang="tr-TR"/>
        </a:p>
      </dgm:t>
    </dgm:pt>
    <dgm:pt modelId="{92178239-C06C-45AE-AB8A-FCBE0DA2B1E0}">
      <dgm:prSet phldrT="[Metin]"/>
      <dgm:spPr>
        <a:solidFill>
          <a:srgbClr val="002060"/>
        </a:solidFill>
      </dgm:spPr>
      <dgm:t>
        <a:bodyPr/>
        <a:lstStyle/>
        <a:p>
          <a:r>
            <a:rPr lang="tr-TR" dirty="0" smtClean="0">
              <a:solidFill>
                <a:schemeClr val="bg1"/>
              </a:solidFill>
            </a:rPr>
            <a:t>GENEL SEKRETER</a:t>
          </a:r>
          <a:endParaRPr lang="tr-TR" dirty="0">
            <a:solidFill>
              <a:schemeClr val="bg1"/>
            </a:solidFill>
          </a:endParaRPr>
        </a:p>
      </dgm:t>
    </dgm:pt>
    <dgm:pt modelId="{AE424C00-D4EC-4390-AE3A-89187F8538F4}" type="parTrans" cxnId="{04152E18-DC99-49C2-9D16-E21935F8B393}">
      <dgm:prSet/>
      <dgm:spPr/>
      <dgm:t>
        <a:bodyPr/>
        <a:lstStyle/>
        <a:p>
          <a:endParaRPr lang="tr-TR"/>
        </a:p>
      </dgm:t>
    </dgm:pt>
    <dgm:pt modelId="{1F042614-18BB-4241-A403-CCF309713CA6}" type="sibTrans" cxnId="{04152E18-DC99-49C2-9D16-E21935F8B393}">
      <dgm:prSet/>
      <dgm:spPr/>
      <dgm:t>
        <a:bodyPr/>
        <a:lstStyle/>
        <a:p>
          <a:endParaRPr lang="tr-TR"/>
        </a:p>
      </dgm:t>
    </dgm:pt>
    <dgm:pt modelId="{E7DD5168-F6BF-4D97-9FCA-76CDF06080E9}">
      <dgm:prSet phldrT="[Metin]"/>
      <dgm:spPr>
        <a:solidFill>
          <a:srgbClr val="002060"/>
        </a:solidFill>
      </dgm:spPr>
      <dgm:t>
        <a:bodyPr/>
        <a:lstStyle/>
        <a:p>
          <a:r>
            <a:rPr lang="tr-TR" dirty="0" smtClean="0">
              <a:solidFill>
                <a:schemeClr val="bg1"/>
              </a:solidFill>
            </a:rPr>
            <a:t>MALİ HİZMETLER BAŞKANLIĞI</a:t>
          </a:r>
          <a:endParaRPr lang="tr-TR" dirty="0">
            <a:solidFill>
              <a:schemeClr val="bg1"/>
            </a:solidFill>
          </a:endParaRPr>
        </a:p>
      </dgm:t>
    </dgm:pt>
    <dgm:pt modelId="{39F2CC52-3420-4AAB-AB2D-BCF61760B937}" type="parTrans" cxnId="{44EF30A9-51F1-4F09-8712-F4280179E733}">
      <dgm:prSet/>
      <dgm:spPr/>
      <dgm:t>
        <a:bodyPr/>
        <a:lstStyle/>
        <a:p>
          <a:endParaRPr lang="tr-TR"/>
        </a:p>
      </dgm:t>
    </dgm:pt>
    <dgm:pt modelId="{09DAEEF2-3B22-4F47-ADAB-14636E5CFC24}" type="sibTrans" cxnId="{44EF30A9-51F1-4F09-8712-F4280179E733}">
      <dgm:prSet/>
      <dgm:spPr/>
      <dgm:t>
        <a:bodyPr/>
        <a:lstStyle/>
        <a:p>
          <a:endParaRPr lang="tr-TR"/>
        </a:p>
      </dgm:t>
    </dgm:pt>
    <dgm:pt modelId="{7F05F8EF-C8F7-4E5F-9242-94329F9BA0B6}">
      <dgm:prSet phldrT="[Metin]"/>
      <dgm:spPr>
        <a:solidFill>
          <a:srgbClr val="002060"/>
        </a:solidFill>
      </dgm:spPr>
      <dgm:t>
        <a:bodyPr/>
        <a:lstStyle/>
        <a:p>
          <a:r>
            <a:rPr lang="tr-TR" dirty="0" smtClean="0">
              <a:solidFill>
                <a:schemeClr val="bg1"/>
              </a:solidFill>
            </a:rPr>
            <a:t>BAŞHEKİMLİK</a:t>
          </a:r>
          <a:endParaRPr lang="tr-TR" dirty="0">
            <a:solidFill>
              <a:schemeClr val="bg1"/>
            </a:solidFill>
          </a:endParaRPr>
        </a:p>
      </dgm:t>
    </dgm:pt>
    <dgm:pt modelId="{16543E12-82DC-4471-9245-F098895BFEE6}" type="parTrans" cxnId="{8893A059-4272-441F-A589-1FB6312F25EC}">
      <dgm:prSet/>
      <dgm:spPr/>
      <dgm:t>
        <a:bodyPr/>
        <a:lstStyle/>
        <a:p>
          <a:endParaRPr lang="tr-TR"/>
        </a:p>
      </dgm:t>
    </dgm:pt>
    <dgm:pt modelId="{7BE3719C-6C22-47CF-95CD-3D94D66F9836}" type="sibTrans" cxnId="{8893A059-4272-441F-A589-1FB6312F25EC}">
      <dgm:prSet/>
      <dgm:spPr/>
      <dgm:t>
        <a:bodyPr/>
        <a:lstStyle/>
        <a:p>
          <a:endParaRPr lang="tr-TR"/>
        </a:p>
      </dgm:t>
    </dgm:pt>
    <dgm:pt modelId="{3E7750F0-7E7A-4BAA-8E82-006C5CE276C8}">
      <dgm:prSet phldrT="[Metin]"/>
      <dgm:spPr>
        <a:solidFill>
          <a:srgbClr val="002060"/>
        </a:solidFill>
      </dgm:spPr>
      <dgm:t>
        <a:bodyPr/>
        <a:lstStyle/>
        <a:p>
          <a:r>
            <a:rPr lang="tr-TR" dirty="0" smtClean="0">
              <a:solidFill>
                <a:schemeClr val="bg1"/>
              </a:solidFill>
            </a:rPr>
            <a:t>İDARİ VE MALİ İŞLER MÜDÜRLÜĞÜ</a:t>
          </a:r>
          <a:endParaRPr lang="tr-TR" dirty="0">
            <a:solidFill>
              <a:schemeClr val="bg1"/>
            </a:solidFill>
          </a:endParaRPr>
        </a:p>
      </dgm:t>
    </dgm:pt>
    <dgm:pt modelId="{69EE60E7-CC9E-4669-BBE1-F958712CE391}" type="parTrans" cxnId="{0238A511-6B22-4078-9E2A-BE929D031C4E}">
      <dgm:prSet/>
      <dgm:spPr/>
      <dgm:t>
        <a:bodyPr/>
        <a:lstStyle/>
        <a:p>
          <a:endParaRPr lang="tr-TR"/>
        </a:p>
      </dgm:t>
    </dgm:pt>
    <dgm:pt modelId="{08D5FD4D-5CFE-4AF2-8D57-8A271DD671E9}" type="sibTrans" cxnId="{0238A511-6B22-4078-9E2A-BE929D031C4E}">
      <dgm:prSet/>
      <dgm:spPr/>
      <dgm:t>
        <a:bodyPr/>
        <a:lstStyle/>
        <a:p>
          <a:endParaRPr lang="tr-TR"/>
        </a:p>
      </dgm:t>
    </dgm:pt>
    <dgm:pt modelId="{AB3940E1-D346-4126-ADF5-7F3DDF3A9C10}">
      <dgm:prSet phldrT="[Metin]"/>
      <dgm:spPr>
        <a:solidFill>
          <a:srgbClr val="002060"/>
        </a:solidFill>
      </dgm:spPr>
      <dgm:t>
        <a:bodyPr/>
        <a:lstStyle/>
        <a:p>
          <a:r>
            <a:rPr lang="tr-TR" dirty="0" smtClean="0">
              <a:solidFill>
                <a:schemeClr val="bg1"/>
              </a:solidFill>
            </a:rPr>
            <a:t>SAĞLIK BAKIM HİZMETLERİ MÜDÜRLÜĞÜ</a:t>
          </a:r>
          <a:endParaRPr lang="tr-TR" dirty="0">
            <a:solidFill>
              <a:schemeClr val="bg1"/>
            </a:solidFill>
          </a:endParaRPr>
        </a:p>
      </dgm:t>
    </dgm:pt>
    <dgm:pt modelId="{DD789C6E-287C-43C9-AD89-9F46F484334E}" type="parTrans" cxnId="{DE3BA986-D28B-4422-945F-A77C81ED0D9A}">
      <dgm:prSet/>
      <dgm:spPr/>
      <dgm:t>
        <a:bodyPr/>
        <a:lstStyle/>
        <a:p>
          <a:endParaRPr lang="tr-TR"/>
        </a:p>
      </dgm:t>
    </dgm:pt>
    <dgm:pt modelId="{535134FB-9967-4263-B6BB-C28FFE58235C}" type="sibTrans" cxnId="{DE3BA986-D28B-4422-945F-A77C81ED0D9A}">
      <dgm:prSet/>
      <dgm:spPr/>
      <dgm:t>
        <a:bodyPr/>
        <a:lstStyle/>
        <a:p>
          <a:endParaRPr lang="tr-TR"/>
        </a:p>
      </dgm:t>
    </dgm:pt>
    <dgm:pt modelId="{5D4AEEDE-FDF6-4BA2-9D9A-AAC31865BBD2}">
      <dgm:prSet phldrT="[Metin]"/>
      <dgm:spPr>
        <a:solidFill>
          <a:srgbClr val="002060"/>
        </a:solidFill>
      </dgm:spPr>
      <dgm:t>
        <a:bodyPr/>
        <a:lstStyle/>
        <a:p>
          <a:r>
            <a:rPr lang="tr-TR" dirty="0" smtClean="0">
              <a:solidFill>
                <a:schemeClr val="bg1"/>
              </a:solidFill>
            </a:rPr>
            <a:t>HASTANE YÖNETİCİSİ</a:t>
          </a:r>
          <a:endParaRPr lang="tr-TR" dirty="0">
            <a:solidFill>
              <a:schemeClr val="bg1"/>
            </a:solidFill>
          </a:endParaRPr>
        </a:p>
      </dgm:t>
    </dgm:pt>
    <dgm:pt modelId="{A879F6BD-6C50-47D2-82D6-F0E8C320A978}" type="parTrans" cxnId="{932A0761-A4B4-466B-A316-711BF3B5E619}">
      <dgm:prSet/>
      <dgm:spPr/>
      <dgm:t>
        <a:bodyPr/>
        <a:lstStyle/>
        <a:p>
          <a:endParaRPr lang="tr-TR"/>
        </a:p>
      </dgm:t>
    </dgm:pt>
    <dgm:pt modelId="{DE8DB3BB-88E6-4385-89FC-AD17F6475CC1}" type="sibTrans" cxnId="{932A0761-A4B4-466B-A316-711BF3B5E619}">
      <dgm:prSet/>
      <dgm:spPr/>
      <dgm:t>
        <a:bodyPr/>
        <a:lstStyle/>
        <a:p>
          <a:endParaRPr lang="tr-TR"/>
        </a:p>
      </dgm:t>
    </dgm:pt>
    <dgm:pt modelId="{064BC61E-E2CD-4A44-85BC-EF8F48FC7D31}">
      <dgm:prSet/>
      <dgm:spPr>
        <a:solidFill>
          <a:srgbClr val="002060"/>
        </a:solidFill>
      </dgm:spPr>
      <dgm:t>
        <a:bodyPr/>
        <a:lstStyle/>
        <a:p>
          <a:r>
            <a:rPr lang="tr-TR" dirty="0" smtClean="0">
              <a:solidFill>
                <a:schemeClr val="bg1"/>
              </a:solidFill>
            </a:rPr>
            <a:t>TIBBİ HİZMETLER BAŞKANLIĞI</a:t>
          </a:r>
          <a:endParaRPr lang="tr-TR" dirty="0">
            <a:solidFill>
              <a:schemeClr val="bg1"/>
            </a:solidFill>
          </a:endParaRPr>
        </a:p>
      </dgm:t>
    </dgm:pt>
    <dgm:pt modelId="{A70D4ED5-B0D1-44AB-A6FB-3DBBA291253B}" type="parTrans" cxnId="{BECC5816-C507-4735-8311-9EC624ACEEE2}">
      <dgm:prSet/>
      <dgm:spPr/>
      <dgm:t>
        <a:bodyPr/>
        <a:lstStyle/>
        <a:p>
          <a:endParaRPr lang="tr-TR"/>
        </a:p>
      </dgm:t>
    </dgm:pt>
    <dgm:pt modelId="{A1A608DE-E92F-4290-8DB6-EFA00DFB6F62}" type="sibTrans" cxnId="{BECC5816-C507-4735-8311-9EC624ACEEE2}">
      <dgm:prSet/>
      <dgm:spPr/>
      <dgm:t>
        <a:bodyPr/>
        <a:lstStyle/>
        <a:p>
          <a:endParaRPr lang="tr-TR"/>
        </a:p>
      </dgm:t>
    </dgm:pt>
    <dgm:pt modelId="{5AB11E67-ED44-4AB4-8811-C7E4A3A6DECB}">
      <dgm:prSet/>
      <dgm:spPr>
        <a:solidFill>
          <a:srgbClr val="002060"/>
        </a:solidFill>
        <a:ln>
          <a:solidFill>
            <a:srgbClr val="002060"/>
          </a:solidFill>
        </a:ln>
      </dgm:spPr>
      <dgm:t>
        <a:bodyPr/>
        <a:lstStyle/>
        <a:p>
          <a:r>
            <a:rPr lang="tr-TR" dirty="0" smtClean="0">
              <a:solidFill>
                <a:schemeClr val="bg1"/>
              </a:solidFill>
            </a:rPr>
            <a:t>İDARİ HİZMETLER BAŞKANLIĞI</a:t>
          </a:r>
          <a:endParaRPr lang="tr-TR" dirty="0">
            <a:solidFill>
              <a:schemeClr val="bg1"/>
            </a:solidFill>
          </a:endParaRPr>
        </a:p>
      </dgm:t>
    </dgm:pt>
    <dgm:pt modelId="{60E04FBF-B49D-4238-AACF-B2E52FA65897}" type="parTrans" cxnId="{4E6500EE-A736-4947-98AA-0F459C93FC83}">
      <dgm:prSet/>
      <dgm:spPr/>
      <dgm:t>
        <a:bodyPr/>
        <a:lstStyle/>
        <a:p>
          <a:endParaRPr lang="tr-TR"/>
        </a:p>
      </dgm:t>
    </dgm:pt>
    <dgm:pt modelId="{F0ED7F8D-7103-4002-844B-3F9A1B58C10E}" type="sibTrans" cxnId="{4E6500EE-A736-4947-98AA-0F459C93FC83}">
      <dgm:prSet/>
      <dgm:spPr/>
      <dgm:t>
        <a:bodyPr/>
        <a:lstStyle/>
        <a:p>
          <a:endParaRPr lang="tr-TR"/>
        </a:p>
      </dgm:t>
    </dgm:pt>
    <dgm:pt modelId="{EC5ED99F-E721-450B-80F8-53D82E9343DD}" type="pres">
      <dgm:prSet presAssocID="{F414F120-AD8E-4219-AF28-C029D9BE7344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2D5DDB2-B55B-492B-BF32-12DBA9C29CB3}" type="pres">
      <dgm:prSet presAssocID="{F414F120-AD8E-4219-AF28-C029D9BE7344}" presName="hierFlow" presStyleCnt="0"/>
      <dgm:spPr/>
    </dgm:pt>
    <dgm:pt modelId="{D2402F84-353C-4076-903D-8E25FF580F25}" type="pres">
      <dgm:prSet presAssocID="{F414F120-AD8E-4219-AF28-C029D9BE7344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4D7FC95-2AEC-4E54-992D-1DFA462DC3D4}" type="pres">
      <dgm:prSet presAssocID="{92178239-C06C-45AE-AB8A-FCBE0DA2B1E0}" presName="Name14" presStyleCnt="0"/>
      <dgm:spPr/>
    </dgm:pt>
    <dgm:pt modelId="{343060FE-D12D-40CE-8C08-A7EE34E8001A}" type="pres">
      <dgm:prSet presAssocID="{92178239-C06C-45AE-AB8A-FCBE0DA2B1E0}" presName="level1Shape" presStyleLbl="node0" presStyleIdx="0" presStyleCnt="1" custLinFactX="-100000" custLinFactNeighborX="-121567" custLinFactNeighborY="-8862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C785702-0797-4EA5-A8D1-46A55F8A9727}" type="pres">
      <dgm:prSet presAssocID="{92178239-C06C-45AE-AB8A-FCBE0DA2B1E0}" presName="hierChild2" presStyleCnt="0"/>
      <dgm:spPr/>
    </dgm:pt>
    <dgm:pt modelId="{F7AAB2C4-7657-4213-890D-4FE85954E67E}" type="pres">
      <dgm:prSet presAssocID="{39F2CC52-3420-4AAB-AB2D-BCF61760B937}" presName="Name19" presStyleLbl="parChTrans1D2" presStyleIdx="0" presStyleCnt="4"/>
      <dgm:spPr/>
      <dgm:t>
        <a:bodyPr/>
        <a:lstStyle/>
        <a:p>
          <a:endParaRPr lang="tr-TR"/>
        </a:p>
      </dgm:t>
    </dgm:pt>
    <dgm:pt modelId="{BBC731EA-4C81-490F-B6C3-98B8F8A703C4}" type="pres">
      <dgm:prSet presAssocID="{E7DD5168-F6BF-4D97-9FCA-76CDF06080E9}" presName="Name21" presStyleCnt="0"/>
      <dgm:spPr/>
    </dgm:pt>
    <dgm:pt modelId="{FCB6AD42-8997-49FD-8387-61D5E35CAD4A}" type="pres">
      <dgm:prSet presAssocID="{E7DD5168-F6BF-4D97-9FCA-76CDF06080E9}" presName="level2Shape" presStyleLbl="node2" presStyleIdx="0" presStyleCnt="4" custLinFactX="160863" custLinFactY="-7551" custLinFactNeighborX="200000" custLinFactNeighborY="-100000"/>
      <dgm:spPr/>
      <dgm:t>
        <a:bodyPr/>
        <a:lstStyle/>
        <a:p>
          <a:endParaRPr lang="tr-TR"/>
        </a:p>
      </dgm:t>
    </dgm:pt>
    <dgm:pt modelId="{83586FAD-5428-4A3C-A4D2-458A6944B728}" type="pres">
      <dgm:prSet presAssocID="{E7DD5168-F6BF-4D97-9FCA-76CDF06080E9}" presName="hierChild3" presStyleCnt="0"/>
      <dgm:spPr/>
    </dgm:pt>
    <dgm:pt modelId="{CC029069-F38D-4CF9-BAFB-FBE9C92BE913}" type="pres">
      <dgm:prSet presAssocID="{A879F6BD-6C50-47D2-82D6-F0E8C320A978}" presName="Name19" presStyleLbl="parChTrans1D2" presStyleIdx="1" presStyleCnt="4"/>
      <dgm:spPr/>
      <dgm:t>
        <a:bodyPr/>
        <a:lstStyle/>
        <a:p>
          <a:endParaRPr lang="tr-TR"/>
        </a:p>
      </dgm:t>
    </dgm:pt>
    <dgm:pt modelId="{3E8BE7F7-C10B-4FF4-96C4-1374E0E58F42}" type="pres">
      <dgm:prSet presAssocID="{5D4AEEDE-FDF6-4BA2-9D9A-AAC31865BBD2}" presName="Name21" presStyleCnt="0"/>
      <dgm:spPr/>
    </dgm:pt>
    <dgm:pt modelId="{9A21406A-F628-4308-9901-1BFE87F74836}" type="pres">
      <dgm:prSet presAssocID="{5D4AEEDE-FDF6-4BA2-9D9A-AAC31865BBD2}" presName="level2Shape" presStyleLbl="node2" presStyleIdx="1" presStyleCnt="4" custLinFactX="-56567" custLinFactNeighborX="-100000" custLinFactNeighborY="-42979"/>
      <dgm:spPr/>
      <dgm:t>
        <a:bodyPr/>
        <a:lstStyle/>
        <a:p>
          <a:endParaRPr lang="tr-TR"/>
        </a:p>
      </dgm:t>
    </dgm:pt>
    <dgm:pt modelId="{610CC6A0-B17F-4462-B328-DB03BF6FAF8C}" type="pres">
      <dgm:prSet presAssocID="{5D4AEEDE-FDF6-4BA2-9D9A-AAC31865BBD2}" presName="hierChild3" presStyleCnt="0"/>
      <dgm:spPr/>
    </dgm:pt>
    <dgm:pt modelId="{DB46A5EE-9073-4B9B-863A-BDE73B8B4DD1}" type="pres">
      <dgm:prSet presAssocID="{16543E12-82DC-4471-9245-F098895BFEE6}" presName="Name19" presStyleLbl="parChTrans1D3" presStyleIdx="0" presStyleCnt="3"/>
      <dgm:spPr/>
      <dgm:t>
        <a:bodyPr/>
        <a:lstStyle/>
        <a:p>
          <a:endParaRPr lang="tr-TR"/>
        </a:p>
      </dgm:t>
    </dgm:pt>
    <dgm:pt modelId="{59EEF050-0AD5-4262-A19A-F20D58183AEA}" type="pres">
      <dgm:prSet presAssocID="{7F05F8EF-C8F7-4E5F-9242-94329F9BA0B6}" presName="Name21" presStyleCnt="0"/>
      <dgm:spPr/>
    </dgm:pt>
    <dgm:pt modelId="{DF6471B7-5232-4D9F-BE7F-27E178AE13AF}" type="pres">
      <dgm:prSet presAssocID="{7F05F8EF-C8F7-4E5F-9242-94329F9BA0B6}" presName="level2Shape" presStyleLbl="node3" presStyleIdx="0" presStyleCnt="3"/>
      <dgm:spPr/>
      <dgm:t>
        <a:bodyPr/>
        <a:lstStyle/>
        <a:p>
          <a:endParaRPr lang="tr-TR"/>
        </a:p>
      </dgm:t>
    </dgm:pt>
    <dgm:pt modelId="{74332B67-1BEC-440E-94E9-475362B7B8E2}" type="pres">
      <dgm:prSet presAssocID="{7F05F8EF-C8F7-4E5F-9242-94329F9BA0B6}" presName="hierChild3" presStyleCnt="0"/>
      <dgm:spPr/>
    </dgm:pt>
    <dgm:pt modelId="{15D1624F-E5FE-4B25-AC8E-B1C4C3170046}" type="pres">
      <dgm:prSet presAssocID="{69EE60E7-CC9E-4669-BBE1-F958712CE391}" presName="Name19" presStyleLbl="parChTrans1D3" presStyleIdx="1" presStyleCnt="3"/>
      <dgm:spPr/>
      <dgm:t>
        <a:bodyPr/>
        <a:lstStyle/>
        <a:p>
          <a:endParaRPr lang="tr-TR"/>
        </a:p>
      </dgm:t>
    </dgm:pt>
    <dgm:pt modelId="{6CA8507B-BC63-4CE1-AF10-4DACBB8ABBCD}" type="pres">
      <dgm:prSet presAssocID="{3E7750F0-7E7A-4BAA-8E82-006C5CE276C8}" presName="Name21" presStyleCnt="0"/>
      <dgm:spPr/>
    </dgm:pt>
    <dgm:pt modelId="{D13D9300-6DA8-4315-AB15-D27D13B4F683}" type="pres">
      <dgm:prSet presAssocID="{3E7750F0-7E7A-4BAA-8E82-006C5CE276C8}" presName="level2Shape" presStyleLbl="node3" presStyleIdx="1" presStyleCnt="3"/>
      <dgm:spPr/>
      <dgm:t>
        <a:bodyPr/>
        <a:lstStyle/>
        <a:p>
          <a:endParaRPr lang="tr-TR"/>
        </a:p>
      </dgm:t>
    </dgm:pt>
    <dgm:pt modelId="{1538EF8C-ACB4-4CA0-AF45-97B9881B5335}" type="pres">
      <dgm:prSet presAssocID="{3E7750F0-7E7A-4BAA-8E82-006C5CE276C8}" presName="hierChild3" presStyleCnt="0"/>
      <dgm:spPr/>
    </dgm:pt>
    <dgm:pt modelId="{ECFFE9C4-5C95-43F3-B200-CC0A066E9058}" type="pres">
      <dgm:prSet presAssocID="{DD789C6E-287C-43C9-AD89-9F46F484334E}" presName="Name19" presStyleLbl="parChTrans1D3" presStyleIdx="2" presStyleCnt="3"/>
      <dgm:spPr/>
      <dgm:t>
        <a:bodyPr/>
        <a:lstStyle/>
        <a:p>
          <a:endParaRPr lang="tr-TR"/>
        </a:p>
      </dgm:t>
    </dgm:pt>
    <dgm:pt modelId="{D4CB1F92-F7A8-42C1-AC24-24C0DF51BFB9}" type="pres">
      <dgm:prSet presAssocID="{AB3940E1-D346-4126-ADF5-7F3DDF3A9C10}" presName="Name21" presStyleCnt="0"/>
      <dgm:spPr/>
    </dgm:pt>
    <dgm:pt modelId="{91118F3C-56EE-4CCE-B595-FD1754529A31}" type="pres">
      <dgm:prSet presAssocID="{AB3940E1-D346-4126-ADF5-7F3DDF3A9C10}" presName="level2Shape" presStyleLbl="node3" presStyleIdx="2" presStyleCnt="3"/>
      <dgm:spPr/>
      <dgm:t>
        <a:bodyPr/>
        <a:lstStyle/>
        <a:p>
          <a:endParaRPr lang="tr-TR"/>
        </a:p>
      </dgm:t>
    </dgm:pt>
    <dgm:pt modelId="{CAEB063E-5938-4C40-9AFF-E0C3CA50CA00}" type="pres">
      <dgm:prSet presAssocID="{AB3940E1-D346-4126-ADF5-7F3DDF3A9C10}" presName="hierChild3" presStyleCnt="0"/>
      <dgm:spPr/>
    </dgm:pt>
    <dgm:pt modelId="{A2F28051-9FF7-42A6-AECC-65B03643A201}" type="pres">
      <dgm:prSet presAssocID="{60E04FBF-B49D-4238-AACF-B2E52FA65897}" presName="Name19" presStyleLbl="parChTrans1D2" presStyleIdx="2" presStyleCnt="4"/>
      <dgm:spPr/>
      <dgm:t>
        <a:bodyPr/>
        <a:lstStyle/>
        <a:p>
          <a:endParaRPr lang="tr-TR"/>
        </a:p>
      </dgm:t>
    </dgm:pt>
    <dgm:pt modelId="{8686D3C0-43DF-488A-BDDF-0A1C1CF36D0F}" type="pres">
      <dgm:prSet presAssocID="{5AB11E67-ED44-4AB4-8811-C7E4A3A6DECB}" presName="Name21" presStyleCnt="0"/>
      <dgm:spPr/>
    </dgm:pt>
    <dgm:pt modelId="{0CD3DB29-575B-46A3-BBB5-0A846B80586E}" type="pres">
      <dgm:prSet presAssocID="{5AB11E67-ED44-4AB4-8811-C7E4A3A6DECB}" presName="level2Shape" presStyleLbl="node2" presStyleIdx="2" presStyleCnt="4" custLinFactY="-7551" custLinFactNeighborX="-28280" custLinFactNeighborY="-100000"/>
      <dgm:spPr/>
      <dgm:t>
        <a:bodyPr/>
        <a:lstStyle/>
        <a:p>
          <a:endParaRPr lang="tr-TR"/>
        </a:p>
      </dgm:t>
    </dgm:pt>
    <dgm:pt modelId="{90046E70-F90E-4906-818C-1454C76B38DA}" type="pres">
      <dgm:prSet presAssocID="{5AB11E67-ED44-4AB4-8811-C7E4A3A6DECB}" presName="hierChild3" presStyleCnt="0"/>
      <dgm:spPr/>
    </dgm:pt>
    <dgm:pt modelId="{78B12434-7371-4F40-A59E-7455669541F5}" type="pres">
      <dgm:prSet presAssocID="{A70D4ED5-B0D1-44AB-A6FB-3DBBA291253B}" presName="Name19" presStyleLbl="parChTrans1D2" presStyleIdx="3" presStyleCnt="4"/>
      <dgm:spPr/>
      <dgm:t>
        <a:bodyPr/>
        <a:lstStyle/>
        <a:p>
          <a:endParaRPr lang="tr-TR"/>
        </a:p>
      </dgm:t>
    </dgm:pt>
    <dgm:pt modelId="{B07ABECA-BD1B-429B-BF0A-1FF3D6F14C1D}" type="pres">
      <dgm:prSet presAssocID="{064BC61E-E2CD-4A44-85BC-EF8F48FC7D31}" presName="Name21" presStyleCnt="0"/>
      <dgm:spPr/>
    </dgm:pt>
    <dgm:pt modelId="{472B34C7-CE68-4738-989A-E0B1180E6133}" type="pres">
      <dgm:prSet presAssocID="{064BC61E-E2CD-4A44-85BC-EF8F48FC7D31}" presName="level2Shape" presStyleLbl="node2" presStyleIdx="3" presStyleCnt="4" custLinFactX="-100000" custLinFactY="-7551" custLinFactNeighborX="-171281" custLinFactNeighborY="-100000"/>
      <dgm:spPr/>
      <dgm:t>
        <a:bodyPr/>
        <a:lstStyle/>
        <a:p>
          <a:endParaRPr lang="tr-TR"/>
        </a:p>
      </dgm:t>
    </dgm:pt>
    <dgm:pt modelId="{6702428C-2C87-4A56-AF17-80B233DF3B90}" type="pres">
      <dgm:prSet presAssocID="{064BC61E-E2CD-4A44-85BC-EF8F48FC7D31}" presName="hierChild3" presStyleCnt="0"/>
      <dgm:spPr/>
    </dgm:pt>
    <dgm:pt modelId="{D7E0FB58-C7CD-4FBA-9C6B-D4CB7A7DCC68}" type="pres">
      <dgm:prSet presAssocID="{F414F120-AD8E-4219-AF28-C029D9BE7344}" presName="bgShapesFlow" presStyleCnt="0"/>
      <dgm:spPr/>
    </dgm:pt>
  </dgm:ptLst>
  <dgm:cxnLst>
    <dgm:cxn modelId="{433A9CEE-A8C9-4CA2-8799-34B11FC3DEEB}" type="presOf" srcId="{DD789C6E-287C-43C9-AD89-9F46F484334E}" destId="{ECFFE9C4-5C95-43F3-B200-CC0A066E9058}" srcOrd="0" destOrd="0" presId="urn:microsoft.com/office/officeart/2005/8/layout/hierarchy6"/>
    <dgm:cxn modelId="{EFC5CD16-6E98-46D9-AE78-09AA0D7B8BDD}" type="presOf" srcId="{69EE60E7-CC9E-4669-BBE1-F958712CE391}" destId="{15D1624F-E5FE-4B25-AC8E-B1C4C3170046}" srcOrd="0" destOrd="0" presId="urn:microsoft.com/office/officeart/2005/8/layout/hierarchy6"/>
    <dgm:cxn modelId="{DE3BA986-D28B-4422-945F-A77C81ED0D9A}" srcId="{5D4AEEDE-FDF6-4BA2-9D9A-AAC31865BBD2}" destId="{AB3940E1-D346-4126-ADF5-7F3DDF3A9C10}" srcOrd="2" destOrd="0" parTransId="{DD789C6E-287C-43C9-AD89-9F46F484334E}" sibTransId="{535134FB-9967-4263-B6BB-C28FFE58235C}"/>
    <dgm:cxn modelId="{44EF30A9-51F1-4F09-8712-F4280179E733}" srcId="{92178239-C06C-45AE-AB8A-FCBE0DA2B1E0}" destId="{E7DD5168-F6BF-4D97-9FCA-76CDF06080E9}" srcOrd="0" destOrd="0" parTransId="{39F2CC52-3420-4AAB-AB2D-BCF61760B937}" sibTransId="{09DAEEF2-3B22-4F47-ADAB-14636E5CFC24}"/>
    <dgm:cxn modelId="{F85C8EBF-41D5-4074-A135-0F86BFA5F59D}" type="presOf" srcId="{AB3940E1-D346-4126-ADF5-7F3DDF3A9C10}" destId="{91118F3C-56EE-4CCE-B595-FD1754529A31}" srcOrd="0" destOrd="0" presId="urn:microsoft.com/office/officeart/2005/8/layout/hierarchy6"/>
    <dgm:cxn modelId="{46B0A839-701F-4F32-A1F8-66A1979A5E28}" type="presOf" srcId="{7F05F8EF-C8F7-4E5F-9242-94329F9BA0B6}" destId="{DF6471B7-5232-4D9F-BE7F-27E178AE13AF}" srcOrd="0" destOrd="0" presId="urn:microsoft.com/office/officeart/2005/8/layout/hierarchy6"/>
    <dgm:cxn modelId="{0238A511-6B22-4078-9E2A-BE929D031C4E}" srcId="{5D4AEEDE-FDF6-4BA2-9D9A-AAC31865BBD2}" destId="{3E7750F0-7E7A-4BAA-8E82-006C5CE276C8}" srcOrd="1" destOrd="0" parTransId="{69EE60E7-CC9E-4669-BBE1-F958712CE391}" sibTransId="{08D5FD4D-5CFE-4AF2-8D57-8A271DD671E9}"/>
    <dgm:cxn modelId="{C6C6F57B-D370-40D4-831D-B29786052308}" type="presOf" srcId="{A70D4ED5-B0D1-44AB-A6FB-3DBBA291253B}" destId="{78B12434-7371-4F40-A59E-7455669541F5}" srcOrd="0" destOrd="0" presId="urn:microsoft.com/office/officeart/2005/8/layout/hierarchy6"/>
    <dgm:cxn modelId="{4FA3DEA9-9B3C-4912-9304-EBBCC3A18094}" type="presOf" srcId="{5D4AEEDE-FDF6-4BA2-9D9A-AAC31865BBD2}" destId="{9A21406A-F628-4308-9901-1BFE87F74836}" srcOrd="0" destOrd="0" presId="urn:microsoft.com/office/officeart/2005/8/layout/hierarchy6"/>
    <dgm:cxn modelId="{1ACF9432-AD9C-4652-AFFC-45CEF1353873}" type="presOf" srcId="{5AB11E67-ED44-4AB4-8811-C7E4A3A6DECB}" destId="{0CD3DB29-575B-46A3-BBB5-0A846B80586E}" srcOrd="0" destOrd="0" presId="urn:microsoft.com/office/officeart/2005/8/layout/hierarchy6"/>
    <dgm:cxn modelId="{4E6500EE-A736-4947-98AA-0F459C93FC83}" srcId="{92178239-C06C-45AE-AB8A-FCBE0DA2B1E0}" destId="{5AB11E67-ED44-4AB4-8811-C7E4A3A6DECB}" srcOrd="2" destOrd="0" parTransId="{60E04FBF-B49D-4238-AACF-B2E52FA65897}" sibTransId="{F0ED7F8D-7103-4002-844B-3F9A1B58C10E}"/>
    <dgm:cxn modelId="{06F947CF-0FDA-4D60-B4A2-0F4F972277D2}" type="presOf" srcId="{39F2CC52-3420-4AAB-AB2D-BCF61760B937}" destId="{F7AAB2C4-7657-4213-890D-4FE85954E67E}" srcOrd="0" destOrd="0" presId="urn:microsoft.com/office/officeart/2005/8/layout/hierarchy6"/>
    <dgm:cxn modelId="{04152E18-DC99-49C2-9D16-E21935F8B393}" srcId="{F414F120-AD8E-4219-AF28-C029D9BE7344}" destId="{92178239-C06C-45AE-AB8A-FCBE0DA2B1E0}" srcOrd="0" destOrd="0" parTransId="{AE424C00-D4EC-4390-AE3A-89187F8538F4}" sibTransId="{1F042614-18BB-4241-A403-CCF309713CA6}"/>
    <dgm:cxn modelId="{C0C6F22C-2DCC-4766-9CE7-113C154E037F}" type="presOf" srcId="{F414F120-AD8E-4219-AF28-C029D9BE7344}" destId="{EC5ED99F-E721-450B-80F8-53D82E9343DD}" srcOrd="0" destOrd="0" presId="urn:microsoft.com/office/officeart/2005/8/layout/hierarchy6"/>
    <dgm:cxn modelId="{BECC5816-C507-4735-8311-9EC624ACEEE2}" srcId="{92178239-C06C-45AE-AB8A-FCBE0DA2B1E0}" destId="{064BC61E-E2CD-4A44-85BC-EF8F48FC7D31}" srcOrd="3" destOrd="0" parTransId="{A70D4ED5-B0D1-44AB-A6FB-3DBBA291253B}" sibTransId="{A1A608DE-E92F-4290-8DB6-EFA00DFB6F62}"/>
    <dgm:cxn modelId="{8893A059-4272-441F-A589-1FB6312F25EC}" srcId="{5D4AEEDE-FDF6-4BA2-9D9A-AAC31865BBD2}" destId="{7F05F8EF-C8F7-4E5F-9242-94329F9BA0B6}" srcOrd="0" destOrd="0" parTransId="{16543E12-82DC-4471-9245-F098895BFEE6}" sibTransId="{7BE3719C-6C22-47CF-95CD-3D94D66F9836}"/>
    <dgm:cxn modelId="{932A0761-A4B4-466B-A316-711BF3B5E619}" srcId="{92178239-C06C-45AE-AB8A-FCBE0DA2B1E0}" destId="{5D4AEEDE-FDF6-4BA2-9D9A-AAC31865BBD2}" srcOrd="1" destOrd="0" parTransId="{A879F6BD-6C50-47D2-82D6-F0E8C320A978}" sibTransId="{DE8DB3BB-88E6-4385-89FC-AD17F6475CC1}"/>
    <dgm:cxn modelId="{E761828A-66C4-4E24-AE6E-F15289A6B96B}" type="presOf" srcId="{3E7750F0-7E7A-4BAA-8E82-006C5CE276C8}" destId="{D13D9300-6DA8-4315-AB15-D27D13B4F683}" srcOrd="0" destOrd="0" presId="urn:microsoft.com/office/officeart/2005/8/layout/hierarchy6"/>
    <dgm:cxn modelId="{B58DB1F6-4C61-4854-8BFE-7317DFAA64AE}" type="presOf" srcId="{16543E12-82DC-4471-9245-F098895BFEE6}" destId="{DB46A5EE-9073-4B9B-863A-BDE73B8B4DD1}" srcOrd="0" destOrd="0" presId="urn:microsoft.com/office/officeart/2005/8/layout/hierarchy6"/>
    <dgm:cxn modelId="{6F3F5F36-12E6-407B-B152-09B57DD7A479}" type="presOf" srcId="{064BC61E-E2CD-4A44-85BC-EF8F48FC7D31}" destId="{472B34C7-CE68-4738-989A-E0B1180E6133}" srcOrd="0" destOrd="0" presId="urn:microsoft.com/office/officeart/2005/8/layout/hierarchy6"/>
    <dgm:cxn modelId="{5296985C-340D-4DDB-9A14-2F1E8F7514C4}" type="presOf" srcId="{92178239-C06C-45AE-AB8A-FCBE0DA2B1E0}" destId="{343060FE-D12D-40CE-8C08-A7EE34E8001A}" srcOrd="0" destOrd="0" presId="urn:microsoft.com/office/officeart/2005/8/layout/hierarchy6"/>
    <dgm:cxn modelId="{E5D0A897-1039-4D37-812A-258E86A7FBF8}" type="presOf" srcId="{E7DD5168-F6BF-4D97-9FCA-76CDF06080E9}" destId="{FCB6AD42-8997-49FD-8387-61D5E35CAD4A}" srcOrd="0" destOrd="0" presId="urn:microsoft.com/office/officeart/2005/8/layout/hierarchy6"/>
    <dgm:cxn modelId="{30618B5F-FDD0-4FD5-98A5-B332157CABDB}" type="presOf" srcId="{A879F6BD-6C50-47D2-82D6-F0E8C320A978}" destId="{CC029069-F38D-4CF9-BAFB-FBE9C92BE913}" srcOrd="0" destOrd="0" presId="urn:microsoft.com/office/officeart/2005/8/layout/hierarchy6"/>
    <dgm:cxn modelId="{2A9A627E-1EDB-4DE5-8E49-DA8D2811F901}" type="presOf" srcId="{60E04FBF-B49D-4238-AACF-B2E52FA65897}" destId="{A2F28051-9FF7-42A6-AECC-65B03643A201}" srcOrd="0" destOrd="0" presId="urn:microsoft.com/office/officeart/2005/8/layout/hierarchy6"/>
    <dgm:cxn modelId="{7E7BDB43-5C64-40EA-867E-47085BC51173}" type="presParOf" srcId="{EC5ED99F-E721-450B-80F8-53D82E9343DD}" destId="{32D5DDB2-B55B-492B-BF32-12DBA9C29CB3}" srcOrd="0" destOrd="0" presId="urn:microsoft.com/office/officeart/2005/8/layout/hierarchy6"/>
    <dgm:cxn modelId="{00E1CED6-8E77-4EB3-808C-A8DAA001F4FA}" type="presParOf" srcId="{32D5DDB2-B55B-492B-BF32-12DBA9C29CB3}" destId="{D2402F84-353C-4076-903D-8E25FF580F25}" srcOrd="0" destOrd="0" presId="urn:microsoft.com/office/officeart/2005/8/layout/hierarchy6"/>
    <dgm:cxn modelId="{E9874647-A4D6-4853-80EE-7AE7D88C752D}" type="presParOf" srcId="{D2402F84-353C-4076-903D-8E25FF580F25}" destId="{44D7FC95-2AEC-4E54-992D-1DFA462DC3D4}" srcOrd="0" destOrd="0" presId="urn:microsoft.com/office/officeart/2005/8/layout/hierarchy6"/>
    <dgm:cxn modelId="{2E49C6E6-17B3-4EF6-9DBC-1A7FCEE681BB}" type="presParOf" srcId="{44D7FC95-2AEC-4E54-992D-1DFA462DC3D4}" destId="{343060FE-D12D-40CE-8C08-A7EE34E8001A}" srcOrd="0" destOrd="0" presId="urn:microsoft.com/office/officeart/2005/8/layout/hierarchy6"/>
    <dgm:cxn modelId="{07F7FBA1-DD47-4755-BDB4-9FB359A70598}" type="presParOf" srcId="{44D7FC95-2AEC-4E54-992D-1DFA462DC3D4}" destId="{7C785702-0797-4EA5-A8D1-46A55F8A9727}" srcOrd="1" destOrd="0" presId="urn:microsoft.com/office/officeart/2005/8/layout/hierarchy6"/>
    <dgm:cxn modelId="{9645E7CA-DAB7-444E-A71A-59389696F86C}" type="presParOf" srcId="{7C785702-0797-4EA5-A8D1-46A55F8A9727}" destId="{F7AAB2C4-7657-4213-890D-4FE85954E67E}" srcOrd="0" destOrd="0" presId="urn:microsoft.com/office/officeart/2005/8/layout/hierarchy6"/>
    <dgm:cxn modelId="{9614CA7B-DA34-4D1E-9509-A73184944166}" type="presParOf" srcId="{7C785702-0797-4EA5-A8D1-46A55F8A9727}" destId="{BBC731EA-4C81-490F-B6C3-98B8F8A703C4}" srcOrd="1" destOrd="0" presId="urn:microsoft.com/office/officeart/2005/8/layout/hierarchy6"/>
    <dgm:cxn modelId="{6AACD7F4-A6BD-47CA-B209-33DE5243F242}" type="presParOf" srcId="{BBC731EA-4C81-490F-B6C3-98B8F8A703C4}" destId="{FCB6AD42-8997-49FD-8387-61D5E35CAD4A}" srcOrd="0" destOrd="0" presId="urn:microsoft.com/office/officeart/2005/8/layout/hierarchy6"/>
    <dgm:cxn modelId="{D37AE0B8-2304-4B04-9684-70C65F0276DC}" type="presParOf" srcId="{BBC731EA-4C81-490F-B6C3-98B8F8A703C4}" destId="{83586FAD-5428-4A3C-A4D2-458A6944B728}" srcOrd="1" destOrd="0" presId="urn:microsoft.com/office/officeart/2005/8/layout/hierarchy6"/>
    <dgm:cxn modelId="{A2DEF4AB-D814-4150-8838-118EB3CF8113}" type="presParOf" srcId="{7C785702-0797-4EA5-A8D1-46A55F8A9727}" destId="{CC029069-F38D-4CF9-BAFB-FBE9C92BE913}" srcOrd="2" destOrd="0" presId="urn:microsoft.com/office/officeart/2005/8/layout/hierarchy6"/>
    <dgm:cxn modelId="{9838F5CD-4451-464D-A033-59D60DEEF1CA}" type="presParOf" srcId="{7C785702-0797-4EA5-A8D1-46A55F8A9727}" destId="{3E8BE7F7-C10B-4FF4-96C4-1374E0E58F42}" srcOrd="3" destOrd="0" presId="urn:microsoft.com/office/officeart/2005/8/layout/hierarchy6"/>
    <dgm:cxn modelId="{567F6F3B-85B4-48B1-9BF9-5FCD7510CABC}" type="presParOf" srcId="{3E8BE7F7-C10B-4FF4-96C4-1374E0E58F42}" destId="{9A21406A-F628-4308-9901-1BFE87F74836}" srcOrd="0" destOrd="0" presId="urn:microsoft.com/office/officeart/2005/8/layout/hierarchy6"/>
    <dgm:cxn modelId="{D66B7E8A-9310-4975-878D-591C894949E2}" type="presParOf" srcId="{3E8BE7F7-C10B-4FF4-96C4-1374E0E58F42}" destId="{610CC6A0-B17F-4462-B328-DB03BF6FAF8C}" srcOrd="1" destOrd="0" presId="urn:microsoft.com/office/officeart/2005/8/layout/hierarchy6"/>
    <dgm:cxn modelId="{CCED7CB9-81E9-4D57-8760-9F6F9128FEF5}" type="presParOf" srcId="{610CC6A0-B17F-4462-B328-DB03BF6FAF8C}" destId="{DB46A5EE-9073-4B9B-863A-BDE73B8B4DD1}" srcOrd="0" destOrd="0" presId="urn:microsoft.com/office/officeart/2005/8/layout/hierarchy6"/>
    <dgm:cxn modelId="{E46D34B7-3EFA-461F-A36C-68E189E4CF22}" type="presParOf" srcId="{610CC6A0-B17F-4462-B328-DB03BF6FAF8C}" destId="{59EEF050-0AD5-4262-A19A-F20D58183AEA}" srcOrd="1" destOrd="0" presId="urn:microsoft.com/office/officeart/2005/8/layout/hierarchy6"/>
    <dgm:cxn modelId="{ADC2AC59-3A4D-45D7-B5AC-DBC48439FBDD}" type="presParOf" srcId="{59EEF050-0AD5-4262-A19A-F20D58183AEA}" destId="{DF6471B7-5232-4D9F-BE7F-27E178AE13AF}" srcOrd="0" destOrd="0" presId="urn:microsoft.com/office/officeart/2005/8/layout/hierarchy6"/>
    <dgm:cxn modelId="{B3CEF82F-D029-4F13-A3BC-125B3FE2A0E8}" type="presParOf" srcId="{59EEF050-0AD5-4262-A19A-F20D58183AEA}" destId="{74332B67-1BEC-440E-94E9-475362B7B8E2}" srcOrd="1" destOrd="0" presId="urn:microsoft.com/office/officeart/2005/8/layout/hierarchy6"/>
    <dgm:cxn modelId="{44E91EB5-585F-4A4E-AF0A-2B3CCB390184}" type="presParOf" srcId="{610CC6A0-B17F-4462-B328-DB03BF6FAF8C}" destId="{15D1624F-E5FE-4B25-AC8E-B1C4C3170046}" srcOrd="2" destOrd="0" presId="urn:microsoft.com/office/officeart/2005/8/layout/hierarchy6"/>
    <dgm:cxn modelId="{2B8FC29F-40FA-41EB-B392-459A99FC976B}" type="presParOf" srcId="{610CC6A0-B17F-4462-B328-DB03BF6FAF8C}" destId="{6CA8507B-BC63-4CE1-AF10-4DACBB8ABBCD}" srcOrd="3" destOrd="0" presId="urn:microsoft.com/office/officeart/2005/8/layout/hierarchy6"/>
    <dgm:cxn modelId="{A2E3CECF-6DDE-42AD-8DE7-38799C616726}" type="presParOf" srcId="{6CA8507B-BC63-4CE1-AF10-4DACBB8ABBCD}" destId="{D13D9300-6DA8-4315-AB15-D27D13B4F683}" srcOrd="0" destOrd="0" presId="urn:microsoft.com/office/officeart/2005/8/layout/hierarchy6"/>
    <dgm:cxn modelId="{F5229927-FDC3-4306-994A-D08592F2F703}" type="presParOf" srcId="{6CA8507B-BC63-4CE1-AF10-4DACBB8ABBCD}" destId="{1538EF8C-ACB4-4CA0-AF45-97B9881B5335}" srcOrd="1" destOrd="0" presId="urn:microsoft.com/office/officeart/2005/8/layout/hierarchy6"/>
    <dgm:cxn modelId="{224666CA-DD8F-4709-BB5B-9CEB24B10A22}" type="presParOf" srcId="{610CC6A0-B17F-4462-B328-DB03BF6FAF8C}" destId="{ECFFE9C4-5C95-43F3-B200-CC0A066E9058}" srcOrd="4" destOrd="0" presId="urn:microsoft.com/office/officeart/2005/8/layout/hierarchy6"/>
    <dgm:cxn modelId="{5AF2ED6D-2177-4F38-992B-06BA26EE7745}" type="presParOf" srcId="{610CC6A0-B17F-4462-B328-DB03BF6FAF8C}" destId="{D4CB1F92-F7A8-42C1-AC24-24C0DF51BFB9}" srcOrd="5" destOrd="0" presId="urn:microsoft.com/office/officeart/2005/8/layout/hierarchy6"/>
    <dgm:cxn modelId="{3A51C417-0429-46BA-A6DA-0937D1897D8E}" type="presParOf" srcId="{D4CB1F92-F7A8-42C1-AC24-24C0DF51BFB9}" destId="{91118F3C-56EE-4CCE-B595-FD1754529A31}" srcOrd="0" destOrd="0" presId="urn:microsoft.com/office/officeart/2005/8/layout/hierarchy6"/>
    <dgm:cxn modelId="{20FF6B7E-E3BB-42B0-9F02-F1D1DA9D1628}" type="presParOf" srcId="{D4CB1F92-F7A8-42C1-AC24-24C0DF51BFB9}" destId="{CAEB063E-5938-4C40-9AFF-E0C3CA50CA00}" srcOrd="1" destOrd="0" presId="urn:microsoft.com/office/officeart/2005/8/layout/hierarchy6"/>
    <dgm:cxn modelId="{37B9E111-1070-434D-817E-3A49DE50BB62}" type="presParOf" srcId="{7C785702-0797-4EA5-A8D1-46A55F8A9727}" destId="{A2F28051-9FF7-42A6-AECC-65B03643A201}" srcOrd="4" destOrd="0" presId="urn:microsoft.com/office/officeart/2005/8/layout/hierarchy6"/>
    <dgm:cxn modelId="{94F58F0D-CE3C-4571-97B6-483A0F0699FF}" type="presParOf" srcId="{7C785702-0797-4EA5-A8D1-46A55F8A9727}" destId="{8686D3C0-43DF-488A-BDDF-0A1C1CF36D0F}" srcOrd="5" destOrd="0" presId="urn:microsoft.com/office/officeart/2005/8/layout/hierarchy6"/>
    <dgm:cxn modelId="{667D99D6-3178-4E82-836A-6D1CC0A9BA19}" type="presParOf" srcId="{8686D3C0-43DF-488A-BDDF-0A1C1CF36D0F}" destId="{0CD3DB29-575B-46A3-BBB5-0A846B80586E}" srcOrd="0" destOrd="0" presId="urn:microsoft.com/office/officeart/2005/8/layout/hierarchy6"/>
    <dgm:cxn modelId="{1546728C-D361-422E-80B9-05C11796B95D}" type="presParOf" srcId="{8686D3C0-43DF-488A-BDDF-0A1C1CF36D0F}" destId="{90046E70-F90E-4906-818C-1454C76B38DA}" srcOrd="1" destOrd="0" presId="urn:microsoft.com/office/officeart/2005/8/layout/hierarchy6"/>
    <dgm:cxn modelId="{0F2D03A8-C09D-4C82-96C0-FC2D162DEFFB}" type="presParOf" srcId="{7C785702-0797-4EA5-A8D1-46A55F8A9727}" destId="{78B12434-7371-4F40-A59E-7455669541F5}" srcOrd="6" destOrd="0" presId="urn:microsoft.com/office/officeart/2005/8/layout/hierarchy6"/>
    <dgm:cxn modelId="{7F1C1174-AEBB-47D1-829D-4ADC02C7B591}" type="presParOf" srcId="{7C785702-0797-4EA5-A8D1-46A55F8A9727}" destId="{B07ABECA-BD1B-429B-BF0A-1FF3D6F14C1D}" srcOrd="7" destOrd="0" presId="urn:microsoft.com/office/officeart/2005/8/layout/hierarchy6"/>
    <dgm:cxn modelId="{247C4AC8-1A68-42D0-B895-9234D1A0EFEC}" type="presParOf" srcId="{B07ABECA-BD1B-429B-BF0A-1FF3D6F14C1D}" destId="{472B34C7-CE68-4738-989A-E0B1180E6133}" srcOrd="0" destOrd="0" presId="urn:microsoft.com/office/officeart/2005/8/layout/hierarchy6"/>
    <dgm:cxn modelId="{6D96AA60-4B4A-479A-8061-4AAE2A369421}" type="presParOf" srcId="{B07ABECA-BD1B-429B-BF0A-1FF3D6F14C1D}" destId="{6702428C-2C87-4A56-AF17-80B233DF3B90}" srcOrd="1" destOrd="0" presId="urn:microsoft.com/office/officeart/2005/8/layout/hierarchy6"/>
    <dgm:cxn modelId="{9D11B846-8939-4362-8CAC-878A239ED668}" type="presParOf" srcId="{EC5ED99F-E721-450B-80F8-53D82E9343DD}" destId="{D7E0FB58-C7CD-4FBA-9C6B-D4CB7A7DCC68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14F120-AD8E-4219-AF28-C029D9BE7344}" type="doc">
      <dgm:prSet loTypeId="urn:microsoft.com/office/officeart/2005/8/layout/hierarchy6" loCatId="hierarchy" qsTypeId="urn:microsoft.com/office/officeart/2005/8/quickstyle/simple3" qsCatId="simple" csTypeId="urn:microsoft.com/office/officeart/2005/8/colors/accent1_2#4" csCatId="accent1" phldr="1"/>
      <dgm:spPr/>
      <dgm:t>
        <a:bodyPr/>
        <a:lstStyle/>
        <a:p>
          <a:endParaRPr lang="tr-TR"/>
        </a:p>
      </dgm:t>
    </dgm:pt>
    <dgm:pt modelId="{92178239-C06C-45AE-AB8A-FCBE0DA2B1E0}">
      <dgm:prSet phldrT="[Metin]"/>
      <dgm:spPr>
        <a:solidFill>
          <a:srgbClr val="002060"/>
        </a:solidFill>
      </dgm:spPr>
      <dgm:t>
        <a:bodyPr/>
        <a:lstStyle/>
        <a:p>
          <a:r>
            <a:rPr lang="tr-TR" dirty="0" smtClean="0">
              <a:solidFill>
                <a:schemeClr val="bg1"/>
              </a:solidFill>
            </a:rPr>
            <a:t>GENEL SEKRETER</a:t>
          </a:r>
          <a:endParaRPr lang="tr-TR" dirty="0">
            <a:solidFill>
              <a:schemeClr val="bg1"/>
            </a:solidFill>
          </a:endParaRPr>
        </a:p>
      </dgm:t>
    </dgm:pt>
    <dgm:pt modelId="{AE424C00-D4EC-4390-AE3A-89187F8538F4}" type="parTrans" cxnId="{04152E18-DC99-49C2-9D16-E21935F8B393}">
      <dgm:prSet/>
      <dgm:spPr/>
      <dgm:t>
        <a:bodyPr/>
        <a:lstStyle/>
        <a:p>
          <a:endParaRPr lang="tr-TR"/>
        </a:p>
      </dgm:t>
    </dgm:pt>
    <dgm:pt modelId="{1F042614-18BB-4241-A403-CCF309713CA6}" type="sibTrans" cxnId="{04152E18-DC99-49C2-9D16-E21935F8B393}">
      <dgm:prSet/>
      <dgm:spPr/>
      <dgm:t>
        <a:bodyPr/>
        <a:lstStyle/>
        <a:p>
          <a:endParaRPr lang="tr-TR"/>
        </a:p>
      </dgm:t>
    </dgm:pt>
    <dgm:pt modelId="{E7DD5168-F6BF-4D97-9FCA-76CDF06080E9}">
      <dgm:prSet phldrT="[Metin]"/>
      <dgm:spPr>
        <a:solidFill>
          <a:srgbClr val="002060"/>
        </a:solidFill>
      </dgm:spPr>
      <dgm:t>
        <a:bodyPr/>
        <a:lstStyle/>
        <a:p>
          <a:r>
            <a:rPr lang="tr-TR" dirty="0" smtClean="0">
              <a:solidFill>
                <a:schemeClr val="bg1"/>
              </a:solidFill>
            </a:rPr>
            <a:t>MALİ HİZMETLER BAŞKANLIĞI</a:t>
          </a:r>
          <a:endParaRPr lang="tr-TR" dirty="0">
            <a:solidFill>
              <a:schemeClr val="bg1"/>
            </a:solidFill>
          </a:endParaRPr>
        </a:p>
      </dgm:t>
    </dgm:pt>
    <dgm:pt modelId="{39F2CC52-3420-4AAB-AB2D-BCF61760B937}" type="parTrans" cxnId="{44EF30A9-51F1-4F09-8712-F4280179E733}">
      <dgm:prSet/>
      <dgm:spPr/>
      <dgm:t>
        <a:bodyPr/>
        <a:lstStyle/>
        <a:p>
          <a:endParaRPr lang="tr-TR"/>
        </a:p>
      </dgm:t>
    </dgm:pt>
    <dgm:pt modelId="{09DAEEF2-3B22-4F47-ADAB-14636E5CFC24}" type="sibTrans" cxnId="{44EF30A9-51F1-4F09-8712-F4280179E733}">
      <dgm:prSet/>
      <dgm:spPr/>
      <dgm:t>
        <a:bodyPr/>
        <a:lstStyle/>
        <a:p>
          <a:endParaRPr lang="tr-TR"/>
        </a:p>
      </dgm:t>
    </dgm:pt>
    <dgm:pt modelId="{7F05F8EF-C8F7-4E5F-9242-94329F9BA0B6}">
      <dgm:prSet phldrT="[Metin]"/>
      <dgm:spPr>
        <a:solidFill>
          <a:srgbClr val="002060"/>
        </a:solidFill>
      </dgm:spPr>
      <dgm:t>
        <a:bodyPr/>
        <a:lstStyle/>
        <a:p>
          <a:r>
            <a:rPr lang="tr-TR" dirty="0" smtClean="0">
              <a:solidFill>
                <a:schemeClr val="bg1"/>
              </a:solidFill>
            </a:rPr>
            <a:t>BAŞHEKİMLİK</a:t>
          </a:r>
          <a:endParaRPr lang="tr-TR" dirty="0">
            <a:solidFill>
              <a:schemeClr val="bg1"/>
            </a:solidFill>
          </a:endParaRPr>
        </a:p>
      </dgm:t>
    </dgm:pt>
    <dgm:pt modelId="{16543E12-82DC-4471-9245-F098895BFEE6}" type="parTrans" cxnId="{8893A059-4272-441F-A589-1FB6312F25EC}">
      <dgm:prSet/>
      <dgm:spPr/>
      <dgm:t>
        <a:bodyPr/>
        <a:lstStyle/>
        <a:p>
          <a:endParaRPr lang="tr-TR"/>
        </a:p>
      </dgm:t>
    </dgm:pt>
    <dgm:pt modelId="{7BE3719C-6C22-47CF-95CD-3D94D66F9836}" type="sibTrans" cxnId="{8893A059-4272-441F-A589-1FB6312F25EC}">
      <dgm:prSet/>
      <dgm:spPr/>
      <dgm:t>
        <a:bodyPr/>
        <a:lstStyle/>
        <a:p>
          <a:endParaRPr lang="tr-TR"/>
        </a:p>
      </dgm:t>
    </dgm:pt>
    <dgm:pt modelId="{3E7750F0-7E7A-4BAA-8E82-006C5CE276C8}">
      <dgm:prSet phldrT="[Metin]"/>
      <dgm:spPr>
        <a:solidFill>
          <a:srgbClr val="002060"/>
        </a:solidFill>
      </dgm:spPr>
      <dgm:t>
        <a:bodyPr/>
        <a:lstStyle/>
        <a:p>
          <a:r>
            <a:rPr lang="tr-TR" dirty="0" smtClean="0">
              <a:solidFill>
                <a:schemeClr val="bg1"/>
              </a:solidFill>
            </a:rPr>
            <a:t>İDARİ VE MALİ İŞLER MÜDÜRLÜĞÜ</a:t>
          </a:r>
          <a:endParaRPr lang="tr-TR" dirty="0">
            <a:solidFill>
              <a:schemeClr val="bg1"/>
            </a:solidFill>
          </a:endParaRPr>
        </a:p>
      </dgm:t>
    </dgm:pt>
    <dgm:pt modelId="{69EE60E7-CC9E-4669-BBE1-F958712CE391}" type="parTrans" cxnId="{0238A511-6B22-4078-9E2A-BE929D031C4E}">
      <dgm:prSet/>
      <dgm:spPr/>
      <dgm:t>
        <a:bodyPr/>
        <a:lstStyle/>
        <a:p>
          <a:endParaRPr lang="tr-TR"/>
        </a:p>
      </dgm:t>
    </dgm:pt>
    <dgm:pt modelId="{08D5FD4D-5CFE-4AF2-8D57-8A271DD671E9}" type="sibTrans" cxnId="{0238A511-6B22-4078-9E2A-BE929D031C4E}">
      <dgm:prSet/>
      <dgm:spPr/>
      <dgm:t>
        <a:bodyPr/>
        <a:lstStyle/>
        <a:p>
          <a:endParaRPr lang="tr-TR"/>
        </a:p>
      </dgm:t>
    </dgm:pt>
    <dgm:pt modelId="{AB3940E1-D346-4126-ADF5-7F3DDF3A9C10}">
      <dgm:prSet phldrT="[Metin]"/>
      <dgm:spPr>
        <a:solidFill>
          <a:srgbClr val="002060"/>
        </a:solidFill>
      </dgm:spPr>
      <dgm:t>
        <a:bodyPr/>
        <a:lstStyle/>
        <a:p>
          <a:r>
            <a:rPr lang="tr-TR" dirty="0" smtClean="0">
              <a:solidFill>
                <a:schemeClr val="bg1"/>
              </a:solidFill>
            </a:rPr>
            <a:t>SAĞLIK BAKIM HİZMETLERİ MÜDÜRLÜĞÜ</a:t>
          </a:r>
          <a:endParaRPr lang="tr-TR" dirty="0">
            <a:solidFill>
              <a:schemeClr val="bg1"/>
            </a:solidFill>
          </a:endParaRPr>
        </a:p>
      </dgm:t>
    </dgm:pt>
    <dgm:pt modelId="{DD789C6E-287C-43C9-AD89-9F46F484334E}" type="parTrans" cxnId="{DE3BA986-D28B-4422-945F-A77C81ED0D9A}">
      <dgm:prSet/>
      <dgm:spPr/>
      <dgm:t>
        <a:bodyPr/>
        <a:lstStyle/>
        <a:p>
          <a:endParaRPr lang="tr-TR"/>
        </a:p>
      </dgm:t>
    </dgm:pt>
    <dgm:pt modelId="{535134FB-9967-4263-B6BB-C28FFE58235C}" type="sibTrans" cxnId="{DE3BA986-D28B-4422-945F-A77C81ED0D9A}">
      <dgm:prSet/>
      <dgm:spPr/>
      <dgm:t>
        <a:bodyPr/>
        <a:lstStyle/>
        <a:p>
          <a:endParaRPr lang="tr-TR"/>
        </a:p>
      </dgm:t>
    </dgm:pt>
    <dgm:pt modelId="{5D4AEEDE-FDF6-4BA2-9D9A-AAC31865BBD2}">
      <dgm:prSet phldrT="[Metin]"/>
      <dgm:spPr>
        <a:solidFill>
          <a:srgbClr val="002060"/>
        </a:solidFill>
      </dgm:spPr>
      <dgm:t>
        <a:bodyPr/>
        <a:lstStyle/>
        <a:p>
          <a:r>
            <a:rPr lang="tr-TR" dirty="0" smtClean="0">
              <a:solidFill>
                <a:schemeClr val="bg1"/>
              </a:solidFill>
            </a:rPr>
            <a:t>HASTANE YÖNETİCİSİ</a:t>
          </a:r>
          <a:endParaRPr lang="tr-TR" dirty="0">
            <a:solidFill>
              <a:schemeClr val="bg1"/>
            </a:solidFill>
          </a:endParaRPr>
        </a:p>
      </dgm:t>
    </dgm:pt>
    <dgm:pt modelId="{A879F6BD-6C50-47D2-82D6-F0E8C320A978}" type="parTrans" cxnId="{932A0761-A4B4-466B-A316-711BF3B5E619}">
      <dgm:prSet/>
      <dgm:spPr/>
      <dgm:t>
        <a:bodyPr/>
        <a:lstStyle/>
        <a:p>
          <a:endParaRPr lang="tr-TR"/>
        </a:p>
      </dgm:t>
    </dgm:pt>
    <dgm:pt modelId="{DE8DB3BB-88E6-4385-89FC-AD17F6475CC1}" type="sibTrans" cxnId="{932A0761-A4B4-466B-A316-711BF3B5E619}">
      <dgm:prSet/>
      <dgm:spPr/>
      <dgm:t>
        <a:bodyPr/>
        <a:lstStyle/>
        <a:p>
          <a:endParaRPr lang="tr-TR"/>
        </a:p>
      </dgm:t>
    </dgm:pt>
    <dgm:pt modelId="{064BC61E-E2CD-4A44-85BC-EF8F48FC7D31}">
      <dgm:prSet/>
      <dgm:spPr>
        <a:solidFill>
          <a:srgbClr val="002060"/>
        </a:solidFill>
      </dgm:spPr>
      <dgm:t>
        <a:bodyPr/>
        <a:lstStyle/>
        <a:p>
          <a:r>
            <a:rPr lang="tr-TR" dirty="0" smtClean="0">
              <a:solidFill>
                <a:schemeClr val="bg1"/>
              </a:solidFill>
            </a:rPr>
            <a:t>TIBBİ HİZMETLER BAŞKANLIĞI</a:t>
          </a:r>
          <a:endParaRPr lang="tr-TR" dirty="0">
            <a:solidFill>
              <a:schemeClr val="bg1"/>
            </a:solidFill>
          </a:endParaRPr>
        </a:p>
      </dgm:t>
    </dgm:pt>
    <dgm:pt modelId="{A70D4ED5-B0D1-44AB-A6FB-3DBBA291253B}" type="parTrans" cxnId="{BECC5816-C507-4735-8311-9EC624ACEEE2}">
      <dgm:prSet/>
      <dgm:spPr/>
      <dgm:t>
        <a:bodyPr/>
        <a:lstStyle/>
        <a:p>
          <a:endParaRPr lang="tr-TR"/>
        </a:p>
      </dgm:t>
    </dgm:pt>
    <dgm:pt modelId="{A1A608DE-E92F-4290-8DB6-EFA00DFB6F62}" type="sibTrans" cxnId="{BECC5816-C507-4735-8311-9EC624ACEEE2}">
      <dgm:prSet/>
      <dgm:spPr/>
      <dgm:t>
        <a:bodyPr/>
        <a:lstStyle/>
        <a:p>
          <a:endParaRPr lang="tr-TR"/>
        </a:p>
      </dgm:t>
    </dgm:pt>
    <dgm:pt modelId="{5AB11E67-ED44-4AB4-8811-C7E4A3A6DECB}">
      <dgm:prSet/>
      <dgm:spPr>
        <a:solidFill>
          <a:srgbClr val="002060"/>
        </a:solidFill>
        <a:ln>
          <a:solidFill>
            <a:srgbClr val="002060"/>
          </a:solidFill>
        </a:ln>
      </dgm:spPr>
      <dgm:t>
        <a:bodyPr/>
        <a:lstStyle/>
        <a:p>
          <a:r>
            <a:rPr lang="tr-TR" dirty="0" smtClean="0">
              <a:solidFill>
                <a:schemeClr val="bg1"/>
              </a:solidFill>
            </a:rPr>
            <a:t>İDARİ HİZMETLER BAŞKANLIĞI</a:t>
          </a:r>
          <a:endParaRPr lang="tr-TR" dirty="0">
            <a:solidFill>
              <a:schemeClr val="bg1"/>
            </a:solidFill>
          </a:endParaRPr>
        </a:p>
      </dgm:t>
    </dgm:pt>
    <dgm:pt modelId="{60E04FBF-B49D-4238-AACF-B2E52FA65897}" type="parTrans" cxnId="{4E6500EE-A736-4947-98AA-0F459C93FC83}">
      <dgm:prSet/>
      <dgm:spPr/>
      <dgm:t>
        <a:bodyPr/>
        <a:lstStyle/>
        <a:p>
          <a:endParaRPr lang="tr-TR"/>
        </a:p>
      </dgm:t>
    </dgm:pt>
    <dgm:pt modelId="{F0ED7F8D-7103-4002-844B-3F9A1B58C10E}" type="sibTrans" cxnId="{4E6500EE-A736-4947-98AA-0F459C93FC83}">
      <dgm:prSet/>
      <dgm:spPr/>
      <dgm:t>
        <a:bodyPr/>
        <a:lstStyle/>
        <a:p>
          <a:endParaRPr lang="tr-TR"/>
        </a:p>
      </dgm:t>
    </dgm:pt>
    <dgm:pt modelId="{EC5ED99F-E721-450B-80F8-53D82E9343DD}" type="pres">
      <dgm:prSet presAssocID="{F414F120-AD8E-4219-AF28-C029D9BE7344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2D5DDB2-B55B-492B-BF32-12DBA9C29CB3}" type="pres">
      <dgm:prSet presAssocID="{F414F120-AD8E-4219-AF28-C029D9BE7344}" presName="hierFlow" presStyleCnt="0"/>
      <dgm:spPr/>
    </dgm:pt>
    <dgm:pt modelId="{D2402F84-353C-4076-903D-8E25FF580F25}" type="pres">
      <dgm:prSet presAssocID="{F414F120-AD8E-4219-AF28-C029D9BE7344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4D7FC95-2AEC-4E54-992D-1DFA462DC3D4}" type="pres">
      <dgm:prSet presAssocID="{92178239-C06C-45AE-AB8A-FCBE0DA2B1E0}" presName="Name14" presStyleCnt="0"/>
      <dgm:spPr/>
    </dgm:pt>
    <dgm:pt modelId="{343060FE-D12D-40CE-8C08-A7EE34E8001A}" type="pres">
      <dgm:prSet presAssocID="{92178239-C06C-45AE-AB8A-FCBE0DA2B1E0}" presName="level1Shape" presStyleLbl="node0" presStyleIdx="0" presStyleCnt="1" custLinFactX="-100000" custLinFactNeighborX="-121567" custLinFactNeighborY="-8862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C785702-0797-4EA5-A8D1-46A55F8A9727}" type="pres">
      <dgm:prSet presAssocID="{92178239-C06C-45AE-AB8A-FCBE0DA2B1E0}" presName="hierChild2" presStyleCnt="0"/>
      <dgm:spPr/>
    </dgm:pt>
    <dgm:pt modelId="{F7AAB2C4-7657-4213-890D-4FE85954E67E}" type="pres">
      <dgm:prSet presAssocID="{39F2CC52-3420-4AAB-AB2D-BCF61760B937}" presName="Name19" presStyleLbl="parChTrans1D2" presStyleIdx="0" presStyleCnt="4"/>
      <dgm:spPr/>
      <dgm:t>
        <a:bodyPr/>
        <a:lstStyle/>
        <a:p>
          <a:endParaRPr lang="tr-TR"/>
        </a:p>
      </dgm:t>
    </dgm:pt>
    <dgm:pt modelId="{BBC731EA-4C81-490F-B6C3-98B8F8A703C4}" type="pres">
      <dgm:prSet presAssocID="{E7DD5168-F6BF-4D97-9FCA-76CDF06080E9}" presName="Name21" presStyleCnt="0"/>
      <dgm:spPr/>
    </dgm:pt>
    <dgm:pt modelId="{FCB6AD42-8997-49FD-8387-61D5E35CAD4A}" type="pres">
      <dgm:prSet presAssocID="{E7DD5168-F6BF-4D97-9FCA-76CDF06080E9}" presName="level2Shape" presStyleLbl="node2" presStyleIdx="0" presStyleCnt="4" custLinFactX="160863" custLinFactY="-7551" custLinFactNeighborX="200000" custLinFactNeighborY="-100000"/>
      <dgm:spPr/>
      <dgm:t>
        <a:bodyPr/>
        <a:lstStyle/>
        <a:p>
          <a:endParaRPr lang="tr-TR"/>
        </a:p>
      </dgm:t>
    </dgm:pt>
    <dgm:pt modelId="{83586FAD-5428-4A3C-A4D2-458A6944B728}" type="pres">
      <dgm:prSet presAssocID="{E7DD5168-F6BF-4D97-9FCA-76CDF06080E9}" presName="hierChild3" presStyleCnt="0"/>
      <dgm:spPr/>
    </dgm:pt>
    <dgm:pt modelId="{CC029069-F38D-4CF9-BAFB-FBE9C92BE913}" type="pres">
      <dgm:prSet presAssocID="{A879F6BD-6C50-47D2-82D6-F0E8C320A978}" presName="Name19" presStyleLbl="parChTrans1D2" presStyleIdx="1" presStyleCnt="4"/>
      <dgm:spPr/>
      <dgm:t>
        <a:bodyPr/>
        <a:lstStyle/>
        <a:p>
          <a:endParaRPr lang="tr-TR"/>
        </a:p>
      </dgm:t>
    </dgm:pt>
    <dgm:pt modelId="{3E8BE7F7-C10B-4FF4-96C4-1374E0E58F42}" type="pres">
      <dgm:prSet presAssocID="{5D4AEEDE-FDF6-4BA2-9D9A-AAC31865BBD2}" presName="Name21" presStyleCnt="0"/>
      <dgm:spPr/>
    </dgm:pt>
    <dgm:pt modelId="{9A21406A-F628-4308-9901-1BFE87F74836}" type="pres">
      <dgm:prSet presAssocID="{5D4AEEDE-FDF6-4BA2-9D9A-AAC31865BBD2}" presName="level2Shape" presStyleLbl="node2" presStyleIdx="1" presStyleCnt="4" custLinFactX="-56567" custLinFactNeighborX="-100000" custLinFactNeighborY="-42979"/>
      <dgm:spPr/>
      <dgm:t>
        <a:bodyPr/>
        <a:lstStyle/>
        <a:p>
          <a:endParaRPr lang="tr-TR"/>
        </a:p>
      </dgm:t>
    </dgm:pt>
    <dgm:pt modelId="{610CC6A0-B17F-4462-B328-DB03BF6FAF8C}" type="pres">
      <dgm:prSet presAssocID="{5D4AEEDE-FDF6-4BA2-9D9A-AAC31865BBD2}" presName="hierChild3" presStyleCnt="0"/>
      <dgm:spPr/>
    </dgm:pt>
    <dgm:pt modelId="{DB46A5EE-9073-4B9B-863A-BDE73B8B4DD1}" type="pres">
      <dgm:prSet presAssocID="{16543E12-82DC-4471-9245-F098895BFEE6}" presName="Name19" presStyleLbl="parChTrans1D3" presStyleIdx="0" presStyleCnt="3"/>
      <dgm:spPr/>
      <dgm:t>
        <a:bodyPr/>
        <a:lstStyle/>
        <a:p>
          <a:endParaRPr lang="tr-TR"/>
        </a:p>
      </dgm:t>
    </dgm:pt>
    <dgm:pt modelId="{59EEF050-0AD5-4262-A19A-F20D58183AEA}" type="pres">
      <dgm:prSet presAssocID="{7F05F8EF-C8F7-4E5F-9242-94329F9BA0B6}" presName="Name21" presStyleCnt="0"/>
      <dgm:spPr/>
    </dgm:pt>
    <dgm:pt modelId="{DF6471B7-5232-4D9F-BE7F-27E178AE13AF}" type="pres">
      <dgm:prSet presAssocID="{7F05F8EF-C8F7-4E5F-9242-94329F9BA0B6}" presName="level2Shape" presStyleLbl="node3" presStyleIdx="0" presStyleCnt="3"/>
      <dgm:spPr/>
      <dgm:t>
        <a:bodyPr/>
        <a:lstStyle/>
        <a:p>
          <a:endParaRPr lang="tr-TR"/>
        </a:p>
      </dgm:t>
    </dgm:pt>
    <dgm:pt modelId="{74332B67-1BEC-440E-94E9-475362B7B8E2}" type="pres">
      <dgm:prSet presAssocID="{7F05F8EF-C8F7-4E5F-9242-94329F9BA0B6}" presName="hierChild3" presStyleCnt="0"/>
      <dgm:spPr/>
    </dgm:pt>
    <dgm:pt modelId="{15D1624F-E5FE-4B25-AC8E-B1C4C3170046}" type="pres">
      <dgm:prSet presAssocID="{69EE60E7-CC9E-4669-BBE1-F958712CE391}" presName="Name19" presStyleLbl="parChTrans1D3" presStyleIdx="1" presStyleCnt="3"/>
      <dgm:spPr/>
      <dgm:t>
        <a:bodyPr/>
        <a:lstStyle/>
        <a:p>
          <a:endParaRPr lang="tr-TR"/>
        </a:p>
      </dgm:t>
    </dgm:pt>
    <dgm:pt modelId="{6CA8507B-BC63-4CE1-AF10-4DACBB8ABBCD}" type="pres">
      <dgm:prSet presAssocID="{3E7750F0-7E7A-4BAA-8E82-006C5CE276C8}" presName="Name21" presStyleCnt="0"/>
      <dgm:spPr/>
    </dgm:pt>
    <dgm:pt modelId="{D13D9300-6DA8-4315-AB15-D27D13B4F683}" type="pres">
      <dgm:prSet presAssocID="{3E7750F0-7E7A-4BAA-8E82-006C5CE276C8}" presName="level2Shape" presStyleLbl="node3" presStyleIdx="1" presStyleCnt="3"/>
      <dgm:spPr/>
      <dgm:t>
        <a:bodyPr/>
        <a:lstStyle/>
        <a:p>
          <a:endParaRPr lang="tr-TR"/>
        </a:p>
      </dgm:t>
    </dgm:pt>
    <dgm:pt modelId="{1538EF8C-ACB4-4CA0-AF45-97B9881B5335}" type="pres">
      <dgm:prSet presAssocID="{3E7750F0-7E7A-4BAA-8E82-006C5CE276C8}" presName="hierChild3" presStyleCnt="0"/>
      <dgm:spPr/>
    </dgm:pt>
    <dgm:pt modelId="{ECFFE9C4-5C95-43F3-B200-CC0A066E9058}" type="pres">
      <dgm:prSet presAssocID="{DD789C6E-287C-43C9-AD89-9F46F484334E}" presName="Name19" presStyleLbl="parChTrans1D3" presStyleIdx="2" presStyleCnt="3"/>
      <dgm:spPr/>
      <dgm:t>
        <a:bodyPr/>
        <a:lstStyle/>
        <a:p>
          <a:endParaRPr lang="tr-TR"/>
        </a:p>
      </dgm:t>
    </dgm:pt>
    <dgm:pt modelId="{D4CB1F92-F7A8-42C1-AC24-24C0DF51BFB9}" type="pres">
      <dgm:prSet presAssocID="{AB3940E1-D346-4126-ADF5-7F3DDF3A9C10}" presName="Name21" presStyleCnt="0"/>
      <dgm:spPr/>
    </dgm:pt>
    <dgm:pt modelId="{91118F3C-56EE-4CCE-B595-FD1754529A31}" type="pres">
      <dgm:prSet presAssocID="{AB3940E1-D346-4126-ADF5-7F3DDF3A9C10}" presName="level2Shape" presStyleLbl="node3" presStyleIdx="2" presStyleCnt="3"/>
      <dgm:spPr/>
      <dgm:t>
        <a:bodyPr/>
        <a:lstStyle/>
        <a:p>
          <a:endParaRPr lang="tr-TR"/>
        </a:p>
      </dgm:t>
    </dgm:pt>
    <dgm:pt modelId="{CAEB063E-5938-4C40-9AFF-E0C3CA50CA00}" type="pres">
      <dgm:prSet presAssocID="{AB3940E1-D346-4126-ADF5-7F3DDF3A9C10}" presName="hierChild3" presStyleCnt="0"/>
      <dgm:spPr/>
    </dgm:pt>
    <dgm:pt modelId="{A2F28051-9FF7-42A6-AECC-65B03643A201}" type="pres">
      <dgm:prSet presAssocID="{60E04FBF-B49D-4238-AACF-B2E52FA65897}" presName="Name19" presStyleLbl="parChTrans1D2" presStyleIdx="2" presStyleCnt="4"/>
      <dgm:spPr/>
      <dgm:t>
        <a:bodyPr/>
        <a:lstStyle/>
        <a:p>
          <a:endParaRPr lang="tr-TR"/>
        </a:p>
      </dgm:t>
    </dgm:pt>
    <dgm:pt modelId="{8686D3C0-43DF-488A-BDDF-0A1C1CF36D0F}" type="pres">
      <dgm:prSet presAssocID="{5AB11E67-ED44-4AB4-8811-C7E4A3A6DECB}" presName="Name21" presStyleCnt="0"/>
      <dgm:spPr/>
    </dgm:pt>
    <dgm:pt modelId="{0CD3DB29-575B-46A3-BBB5-0A846B80586E}" type="pres">
      <dgm:prSet presAssocID="{5AB11E67-ED44-4AB4-8811-C7E4A3A6DECB}" presName="level2Shape" presStyleLbl="node2" presStyleIdx="2" presStyleCnt="4" custLinFactY="-7551" custLinFactNeighborX="-28280" custLinFactNeighborY="-100000"/>
      <dgm:spPr/>
      <dgm:t>
        <a:bodyPr/>
        <a:lstStyle/>
        <a:p>
          <a:endParaRPr lang="tr-TR"/>
        </a:p>
      </dgm:t>
    </dgm:pt>
    <dgm:pt modelId="{90046E70-F90E-4906-818C-1454C76B38DA}" type="pres">
      <dgm:prSet presAssocID="{5AB11E67-ED44-4AB4-8811-C7E4A3A6DECB}" presName="hierChild3" presStyleCnt="0"/>
      <dgm:spPr/>
    </dgm:pt>
    <dgm:pt modelId="{78B12434-7371-4F40-A59E-7455669541F5}" type="pres">
      <dgm:prSet presAssocID="{A70D4ED5-B0D1-44AB-A6FB-3DBBA291253B}" presName="Name19" presStyleLbl="parChTrans1D2" presStyleIdx="3" presStyleCnt="4"/>
      <dgm:spPr/>
      <dgm:t>
        <a:bodyPr/>
        <a:lstStyle/>
        <a:p>
          <a:endParaRPr lang="tr-TR"/>
        </a:p>
      </dgm:t>
    </dgm:pt>
    <dgm:pt modelId="{B07ABECA-BD1B-429B-BF0A-1FF3D6F14C1D}" type="pres">
      <dgm:prSet presAssocID="{064BC61E-E2CD-4A44-85BC-EF8F48FC7D31}" presName="Name21" presStyleCnt="0"/>
      <dgm:spPr/>
    </dgm:pt>
    <dgm:pt modelId="{472B34C7-CE68-4738-989A-E0B1180E6133}" type="pres">
      <dgm:prSet presAssocID="{064BC61E-E2CD-4A44-85BC-EF8F48FC7D31}" presName="level2Shape" presStyleLbl="node2" presStyleIdx="3" presStyleCnt="4" custLinFactX="-100000" custLinFactY="-7551" custLinFactNeighborX="-171281" custLinFactNeighborY="-100000"/>
      <dgm:spPr/>
      <dgm:t>
        <a:bodyPr/>
        <a:lstStyle/>
        <a:p>
          <a:endParaRPr lang="tr-TR"/>
        </a:p>
      </dgm:t>
    </dgm:pt>
    <dgm:pt modelId="{6702428C-2C87-4A56-AF17-80B233DF3B90}" type="pres">
      <dgm:prSet presAssocID="{064BC61E-E2CD-4A44-85BC-EF8F48FC7D31}" presName="hierChild3" presStyleCnt="0"/>
      <dgm:spPr/>
    </dgm:pt>
    <dgm:pt modelId="{D7E0FB58-C7CD-4FBA-9C6B-D4CB7A7DCC68}" type="pres">
      <dgm:prSet presAssocID="{F414F120-AD8E-4219-AF28-C029D9BE7344}" presName="bgShapesFlow" presStyleCnt="0"/>
      <dgm:spPr/>
    </dgm:pt>
  </dgm:ptLst>
  <dgm:cxnLst>
    <dgm:cxn modelId="{5A91A4D8-4C31-4A68-954A-F7EE0C84089E}" type="presOf" srcId="{3E7750F0-7E7A-4BAA-8E82-006C5CE276C8}" destId="{D13D9300-6DA8-4315-AB15-D27D13B4F683}" srcOrd="0" destOrd="0" presId="urn:microsoft.com/office/officeart/2005/8/layout/hierarchy6"/>
    <dgm:cxn modelId="{DE3BA986-D28B-4422-945F-A77C81ED0D9A}" srcId="{5D4AEEDE-FDF6-4BA2-9D9A-AAC31865BBD2}" destId="{AB3940E1-D346-4126-ADF5-7F3DDF3A9C10}" srcOrd="2" destOrd="0" parTransId="{DD789C6E-287C-43C9-AD89-9F46F484334E}" sibTransId="{535134FB-9967-4263-B6BB-C28FFE58235C}"/>
    <dgm:cxn modelId="{44EF30A9-51F1-4F09-8712-F4280179E733}" srcId="{92178239-C06C-45AE-AB8A-FCBE0DA2B1E0}" destId="{E7DD5168-F6BF-4D97-9FCA-76CDF06080E9}" srcOrd="0" destOrd="0" parTransId="{39F2CC52-3420-4AAB-AB2D-BCF61760B937}" sibTransId="{09DAEEF2-3B22-4F47-ADAB-14636E5CFC24}"/>
    <dgm:cxn modelId="{FDAE8833-91C8-4534-AD1A-61C8028D73DB}" type="presOf" srcId="{39F2CC52-3420-4AAB-AB2D-BCF61760B937}" destId="{F7AAB2C4-7657-4213-890D-4FE85954E67E}" srcOrd="0" destOrd="0" presId="urn:microsoft.com/office/officeart/2005/8/layout/hierarchy6"/>
    <dgm:cxn modelId="{0238A511-6B22-4078-9E2A-BE929D031C4E}" srcId="{5D4AEEDE-FDF6-4BA2-9D9A-AAC31865BBD2}" destId="{3E7750F0-7E7A-4BAA-8E82-006C5CE276C8}" srcOrd="1" destOrd="0" parTransId="{69EE60E7-CC9E-4669-BBE1-F958712CE391}" sibTransId="{08D5FD4D-5CFE-4AF2-8D57-8A271DD671E9}"/>
    <dgm:cxn modelId="{D7421CC8-96D9-4024-957E-6FDE479A1628}" type="presOf" srcId="{92178239-C06C-45AE-AB8A-FCBE0DA2B1E0}" destId="{343060FE-D12D-40CE-8C08-A7EE34E8001A}" srcOrd="0" destOrd="0" presId="urn:microsoft.com/office/officeart/2005/8/layout/hierarchy6"/>
    <dgm:cxn modelId="{6C0694DC-E6A3-4AF5-988A-60FCD54C51E3}" type="presOf" srcId="{A70D4ED5-B0D1-44AB-A6FB-3DBBA291253B}" destId="{78B12434-7371-4F40-A59E-7455669541F5}" srcOrd="0" destOrd="0" presId="urn:microsoft.com/office/officeart/2005/8/layout/hierarchy6"/>
    <dgm:cxn modelId="{CFD32B55-891F-4541-BA33-29F1579E47C0}" type="presOf" srcId="{69EE60E7-CC9E-4669-BBE1-F958712CE391}" destId="{15D1624F-E5FE-4B25-AC8E-B1C4C3170046}" srcOrd="0" destOrd="0" presId="urn:microsoft.com/office/officeart/2005/8/layout/hierarchy6"/>
    <dgm:cxn modelId="{D078FBA1-FF81-4523-9E24-8F392CDD1482}" type="presOf" srcId="{16543E12-82DC-4471-9245-F098895BFEE6}" destId="{DB46A5EE-9073-4B9B-863A-BDE73B8B4DD1}" srcOrd="0" destOrd="0" presId="urn:microsoft.com/office/officeart/2005/8/layout/hierarchy6"/>
    <dgm:cxn modelId="{4E6500EE-A736-4947-98AA-0F459C93FC83}" srcId="{92178239-C06C-45AE-AB8A-FCBE0DA2B1E0}" destId="{5AB11E67-ED44-4AB4-8811-C7E4A3A6DECB}" srcOrd="2" destOrd="0" parTransId="{60E04FBF-B49D-4238-AACF-B2E52FA65897}" sibTransId="{F0ED7F8D-7103-4002-844B-3F9A1B58C10E}"/>
    <dgm:cxn modelId="{04152E18-DC99-49C2-9D16-E21935F8B393}" srcId="{F414F120-AD8E-4219-AF28-C029D9BE7344}" destId="{92178239-C06C-45AE-AB8A-FCBE0DA2B1E0}" srcOrd="0" destOrd="0" parTransId="{AE424C00-D4EC-4390-AE3A-89187F8538F4}" sibTransId="{1F042614-18BB-4241-A403-CCF309713CA6}"/>
    <dgm:cxn modelId="{45E0FF96-A7CD-454E-8B61-35C51310F410}" type="presOf" srcId="{064BC61E-E2CD-4A44-85BC-EF8F48FC7D31}" destId="{472B34C7-CE68-4738-989A-E0B1180E6133}" srcOrd="0" destOrd="0" presId="urn:microsoft.com/office/officeart/2005/8/layout/hierarchy6"/>
    <dgm:cxn modelId="{5CF07F0D-24E9-498B-BF2D-271A33A34944}" type="presOf" srcId="{5AB11E67-ED44-4AB4-8811-C7E4A3A6DECB}" destId="{0CD3DB29-575B-46A3-BBB5-0A846B80586E}" srcOrd="0" destOrd="0" presId="urn:microsoft.com/office/officeart/2005/8/layout/hierarchy6"/>
    <dgm:cxn modelId="{16F837BD-2F1B-4592-82D2-A26B6FADFD04}" type="presOf" srcId="{E7DD5168-F6BF-4D97-9FCA-76CDF06080E9}" destId="{FCB6AD42-8997-49FD-8387-61D5E35CAD4A}" srcOrd="0" destOrd="0" presId="urn:microsoft.com/office/officeart/2005/8/layout/hierarchy6"/>
    <dgm:cxn modelId="{BECC5816-C507-4735-8311-9EC624ACEEE2}" srcId="{92178239-C06C-45AE-AB8A-FCBE0DA2B1E0}" destId="{064BC61E-E2CD-4A44-85BC-EF8F48FC7D31}" srcOrd="3" destOrd="0" parTransId="{A70D4ED5-B0D1-44AB-A6FB-3DBBA291253B}" sibTransId="{A1A608DE-E92F-4290-8DB6-EFA00DFB6F62}"/>
    <dgm:cxn modelId="{8893A059-4272-441F-A589-1FB6312F25EC}" srcId="{5D4AEEDE-FDF6-4BA2-9D9A-AAC31865BBD2}" destId="{7F05F8EF-C8F7-4E5F-9242-94329F9BA0B6}" srcOrd="0" destOrd="0" parTransId="{16543E12-82DC-4471-9245-F098895BFEE6}" sibTransId="{7BE3719C-6C22-47CF-95CD-3D94D66F9836}"/>
    <dgm:cxn modelId="{932A0761-A4B4-466B-A316-711BF3B5E619}" srcId="{92178239-C06C-45AE-AB8A-FCBE0DA2B1E0}" destId="{5D4AEEDE-FDF6-4BA2-9D9A-AAC31865BBD2}" srcOrd="1" destOrd="0" parTransId="{A879F6BD-6C50-47D2-82D6-F0E8C320A978}" sibTransId="{DE8DB3BB-88E6-4385-89FC-AD17F6475CC1}"/>
    <dgm:cxn modelId="{2CDEBAB2-2EEE-49EA-A6D1-75AFDCD60475}" type="presOf" srcId="{60E04FBF-B49D-4238-AACF-B2E52FA65897}" destId="{A2F28051-9FF7-42A6-AECC-65B03643A201}" srcOrd="0" destOrd="0" presId="urn:microsoft.com/office/officeart/2005/8/layout/hierarchy6"/>
    <dgm:cxn modelId="{91001372-E85B-447E-B080-C3AE6FE3605C}" type="presOf" srcId="{AB3940E1-D346-4126-ADF5-7F3DDF3A9C10}" destId="{91118F3C-56EE-4CCE-B595-FD1754529A31}" srcOrd="0" destOrd="0" presId="urn:microsoft.com/office/officeart/2005/8/layout/hierarchy6"/>
    <dgm:cxn modelId="{22D6D41C-B656-4FC0-9A6B-FBE7010838EF}" type="presOf" srcId="{7F05F8EF-C8F7-4E5F-9242-94329F9BA0B6}" destId="{DF6471B7-5232-4D9F-BE7F-27E178AE13AF}" srcOrd="0" destOrd="0" presId="urn:microsoft.com/office/officeart/2005/8/layout/hierarchy6"/>
    <dgm:cxn modelId="{AFCE97FF-BF02-4FE3-8CA3-85BBA79E6F0E}" type="presOf" srcId="{A879F6BD-6C50-47D2-82D6-F0E8C320A978}" destId="{CC029069-F38D-4CF9-BAFB-FBE9C92BE913}" srcOrd="0" destOrd="0" presId="urn:microsoft.com/office/officeart/2005/8/layout/hierarchy6"/>
    <dgm:cxn modelId="{196C7F88-136D-40B7-BBD7-BD84921E92EA}" type="presOf" srcId="{F414F120-AD8E-4219-AF28-C029D9BE7344}" destId="{EC5ED99F-E721-450B-80F8-53D82E9343DD}" srcOrd="0" destOrd="0" presId="urn:microsoft.com/office/officeart/2005/8/layout/hierarchy6"/>
    <dgm:cxn modelId="{C963CFDB-E629-4B84-AE65-DD5F5037AB72}" type="presOf" srcId="{5D4AEEDE-FDF6-4BA2-9D9A-AAC31865BBD2}" destId="{9A21406A-F628-4308-9901-1BFE87F74836}" srcOrd="0" destOrd="0" presId="urn:microsoft.com/office/officeart/2005/8/layout/hierarchy6"/>
    <dgm:cxn modelId="{CE8BB09A-075D-46CC-99FF-678F5CC48CC7}" type="presOf" srcId="{DD789C6E-287C-43C9-AD89-9F46F484334E}" destId="{ECFFE9C4-5C95-43F3-B200-CC0A066E9058}" srcOrd="0" destOrd="0" presId="urn:microsoft.com/office/officeart/2005/8/layout/hierarchy6"/>
    <dgm:cxn modelId="{D5CD2CAC-3AA8-4C13-A7C9-A160B6520629}" type="presParOf" srcId="{EC5ED99F-E721-450B-80F8-53D82E9343DD}" destId="{32D5DDB2-B55B-492B-BF32-12DBA9C29CB3}" srcOrd="0" destOrd="0" presId="urn:microsoft.com/office/officeart/2005/8/layout/hierarchy6"/>
    <dgm:cxn modelId="{DFD97E6B-9C6F-4314-95D9-D293F75AB319}" type="presParOf" srcId="{32D5DDB2-B55B-492B-BF32-12DBA9C29CB3}" destId="{D2402F84-353C-4076-903D-8E25FF580F25}" srcOrd="0" destOrd="0" presId="urn:microsoft.com/office/officeart/2005/8/layout/hierarchy6"/>
    <dgm:cxn modelId="{1F45931D-502C-4A3B-AD66-F15805E924D0}" type="presParOf" srcId="{D2402F84-353C-4076-903D-8E25FF580F25}" destId="{44D7FC95-2AEC-4E54-992D-1DFA462DC3D4}" srcOrd="0" destOrd="0" presId="urn:microsoft.com/office/officeart/2005/8/layout/hierarchy6"/>
    <dgm:cxn modelId="{9493297B-E028-4F2E-B285-5A81B9F01A72}" type="presParOf" srcId="{44D7FC95-2AEC-4E54-992D-1DFA462DC3D4}" destId="{343060FE-D12D-40CE-8C08-A7EE34E8001A}" srcOrd="0" destOrd="0" presId="urn:microsoft.com/office/officeart/2005/8/layout/hierarchy6"/>
    <dgm:cxn modelId="{4397AF6A-48B1-4CCA-95D0-E34977048E3D}" type="presParOf" srcId="{44D7FC95-2AEC-4E54-992D-1DFA462DC3D4}" destId="{7C785702-0797-4EA5-A8D1-46A55F8A9727}" srcOrd="1" destOrd="0" presId="urn:microsoft.com/office/officeart/2005/8/layout/hierarchy6"/>
    <dgm:cxn modelId="{94425303-2405-4E9D-9A0B-B6C8A64CFC49}" type="presParOf" srcId="{7C785702-0797-4EA5-A8D1-46A55F8A9727}" destId="{F7AAB2C4-7657-4213-890D-4FE85954E67E}" srcOrd="0" destOrd="0" presId="urn:microsoft.com/office/officeart/2005/8/layout/hierarchy6"/>
    <dgm:cxn modelId="{BECD5EC0-92C4-4763-AD6A-7AB6FF7B48E0}" type="presParOf" srcId="{7C785702-0797-4EA5-A8D1-46A55F8A9727}" destId="{BBC731EA-4C81-490F-B6C3-98B8F8A703C4}" srcOrd="1" destOrd="0" presId="urn:microsoft.com/office/officeart/2005/8/layout/hierarchy6"/>
    <dgm:cxn modelId="{5F521434-8689-4640-8BAD-E1FEDD61800C}" type="presParOf" srcId="{BBC731EA-4C81-490F-B6C3-98B8F8A703C4}" destId="{FCB6AD42-8997-49FD-8387-61D5E35CAD4A}" srcOrd="0" destOrd="0" presId="urn:microsoft.com/office/officeart/2005/8/layout/hierarchy6"/>
    <dgm:cxn modelId="{9D9FABA0-A84B-414F-9F53-A183214AA4DB}" type="presParOf" srcId="{BBC731EA-4C81-490F-B6C3-98B8F8A703C4}" destId="{83586FAD-5428-4A3C-A4D2-458A6944B728}" srcOrd="1" destOrd="0" presId="urn:microsoft.com/office/officeart/2005/8/layout/hierarchy6"/>
    <dgm:cxn modelId="{CC1ED34A-1816-4385-801A-FD1C75960851}" type="presParOf" srcId="{7C785702-0797-4EA5-A8D1-46A55F8A9727}" destId="{CC029069-F38D-4CF9-BAFB-FBE9C92BE913}" srcOrd="2" destOrd="0" presId="urn:microsoft.com/office/officeart/2005/8/layout/hierarchy6"/>
    <dgm:cxn modelId="{49BD340D-31EA-4617-BDC3-5B8B9791F50B}" type="presParOf" srcId="{7C785702-0797-4EA5-A8D1-46A55F8A9727}" destId="{3E8BE7F7-C10B-4FF4-96C4-1374E0E58F42}" srcOrd="3" destOrd="0" presId="urn:microsoft.com/office/officeart/2005/8/layout/hierarchy6"/>
    <dgm:cxn modelId="{D8F0ABE2-ACEC-446B-9D10-6A79613C9C3A}" type="presParOf" srcId="{3E8BE7F7-C10B-4FF4-96C4-1374E0E58F42}" destId="{9A21406A-F628-4308-9901-1BFE87F74836}" srcOrd="0" destOrd="0" presId="urn:microsoft.com/office/officeart/2005/8/layout/hierarchy6"/>
    <dgm:cxn modelId="{ABD59183-0E13-428E-B2B0-E355AA0830AB}" type="presParOf" srcId="{3E8BE7F7-C10B-4FF4-96C4-1374E0E58F42}" destId="{610CC6A0-B17F-4462-B328-DB03BF6FAF8C}" srcOrd="1" destOrd="0" presId="urn:microsoft.com/office/officeart/2005/8/layout/hierarchy6"/>
    <dgm:cxn modelId="{FB39AED7-DD3A-4C3B-BCEE-6A1498C2F429}" type="presParOf" srcId="{610CC6A0-B17F-4462-B328-DB03BF6FAF8C}" destId="{DB46A5EE-9073-4B9B-863A-BDE73B8B4DD1}" srcOrd="0" destOrd="0" presId="urn:microsoft.com/office/officeart/2005/8/layout/hierarchy6"/>
    <dgm:cxn modelId="{10B6CF5B-AA7F-40F6-A826-03C7D3E58070}" type="presParOf" srcId="{610CC6A0-B17F-4462-B328-DB03BF6FAF8C}" destId="{59EEF050-0AD5-4262-A19A-F20D58183AEA}" srcOrd="1" destOrd="0" presId="urn:microsoft.com/office/officeart/2005/8/layout/hierarchy6"/>
    <dgm:cxn modelId="{85A824AB-56E9-4788-BF09-D147967F61A1}" type="presParOf" srcId="{59EEF050-0AD5-4262-A19A-F20D58183AEA}" destId="{DF6471B7-5232-4D9F-BE7F-27E178AE13AF}" srcOrd="0" destOrd="0" presId="urn:microsoft.com/office/officeart/2005/8/layout/hierarchy6"/>
    <dgm:cxn modelId="{564DB707-227D-4E7C-AC7F-5A26BD23CD6D}" type="presParOf" srcId="{59EEF050-0AD5-4262-A19A-F20D58183AEA}" destId="{74332B67-1BEC-440E-94E9-475362B7B8E2}" srcOrd="1" destOrd="0" presId="urn:microsoft.com/office/officeart/2005/8/layout/hierarchy6"/>
    <dgm:cxn modelId="{77F9F392-FCA8-46F0-87D2-0719B65F387C}" type="presParOf" srcId="{610CC6A0-B17F-4462-B328-DB03BF6FAF8C}" destId="{15D1624F-E5FE-4B25-AC8E-B1C4C3170046}" srcOrd="2" destOrd="0" presId="urn:microsoft.com/office/officeart/2005/8/layout/hierarchy6"/>
    <dgm:cxn modelId="{8E27FADE-C227-4E19-AACA-002FAC6565A6}" type="presParOf" srcId="{610CC6A0-B17F-4462-B328-DB03BF6FAF8C}" destId="{6CA8507B-BC63-4CE1-AF10-4DACBB8ABBCD}" srcOrd="3" destOrd="0" presId="urn:microsoft.com/office/officeart/2005/8/layout/hierarchy6"/>
    <dgm:cxn modelId="{ADB8E993-9AF3-4302-BD1B-6BAB2561DDB1}" type="presParOf" srcId="{6CA8507B-BC63-4CE1-AF10-4DACBB8ABBCD}" destId="{D13D9300-6DA8-4315-AB15-D27D13B4F683}" srcOrd="0" destOrd="0" presId="urn:microsoft.com/office/officeart/2005/8/layout/hierarchy6"/>
    <dgm:cxn modelId="{9F058F29-3861-4739-8913-836A81F661E8}" type="presParOf" srcId="{6CA8507B-BC63-4CE1-AF10-4DACBB8ABBCD}" destId="{1538EF8C-ACB4-4CA0-AF45-97B9881B5335}" srcOrd="1" destOrd="0" presId="urn:microsoft.com/office/officeart/2005/8/layout/hierarchy6"/>
    <dgm:cxn modelId="{9A82B112-D498-47ED-B8F6-4B3B8E676B75}" type="presParOf" srcId="{610CC6A0-B17F-4462-B328-DB03BF6FAF8C}" destId="{ECFFE9C4-5C95-43F3-B200-CC0A066E9058}" srcOrd="4" destOrd="0" presId="urn:microsoft.com/office/officeart/2005/8/layout/hierarchy6"/>
    <dgm:cxn modelId="{8685CAFE-7CBD-4FFC-8286-F1343E6B443D}" type="presParOf" srcId="{610CC6A0-B17F-4462-B328-DB03BF6FAF8C}" destId="{D4CB1F92-F7A8-42C1-AC24-24C0DF51BFB9}" srcOrd="5" destOrd="0" presId="urn:microsoft.com/office/officeart/2005/8/layout/hierarchy6"/>
    <dgm:cxn modelId="{04936DAA-030A-4376-B988-07200D63BC18}" type="presParOf" srcId="{D4CB1F92-F7A8-42C1-AC24-24C0DF51BFB9}" destId="{91118F3C-56EE-4CCE-B595-FD1754529A31}" srcOrd="0" destOrd="0" presId="urn:microsoft.com/office/officeart/2005/8/layout/hierarchy6"/>
    <dgm:cxn modelId="{D89AF3AE-CDAF-4DE1-9355-658769997D45}" type="presParOf" srcId="{D4CB1F92-F7A8-42C1-AC24-24C0DF51BFB9}" destId="{CAEB063E-5938-4C40-9AFF-E0C3CA50CA00}" srcOrd="1" destOrd="0" presId="urn:microsoft.com/office/officeart/2005/8/layout/hierarchy6"/>
    <dgm:cxn modelId="{E82F2612-FFDB-4F23-9300-6F25ADD3BFD5}" type="presParOf" srcId="{7C785702-0797-4EA5-A8D1-46A55F8A9727}" destId="{A2F28051-9FF7-42A6-AECC-65B03643A201}" srcOrd="4" destOrd="0" presId="urn:microsoft.com/office/officeart/2005/8/layout/hierarchy6"/>
    <dgm:cxn modelId="{1D20CE82-09EC-482C-838F-8C6C5930E8F5}" type="presParOf" srcId="{7C785702-0797-4EA5-A8D1-46A55F8A9727}" destId="{8686D3C0-43DF-488A-BDDF-0A1C1CF36D0F}" srcOrd="5" destOrd="0" presId="urn:microsoft.com/office/officeart/2005/8/layout/hierarchy6"/>
    <dgm:cxn modelId="{B29BDF67-424A-4541-85E5-CEE5273137C6}" type="presParOf" srcId="{8686D3C0-43DF-488A-BDDF-0A1C1CF36D0F}" destId="{0CD3DB29-575B-46A3-BBB5-0A846B80586E}" srcOrd="0" destOrd="0" presId="urn:microsoft.com/office/officeart/2005/8/layout/hierarchy6"/>
    <dgm:cxn modelId="{75318F24-97A0-44F6-A2D8-AA98CAE4CB74}" type="presParOf" srcId="{8686D3C0-43DF-488A-BDDF-0A1C1CF36D0F}" destId="{90046E70-F90E-4906-818C-1454C76B38DA}" srcOrd="1" destOrd="0" presId="urn:microsoft.com/office/officeart/2005/8/layout/hierarchy6"/>
    <dgm:cxn modelId="{F3B56D77-CA0F-48C9-9F18-BD006C8F346F}" type="presParOf" srcId="{7C785702-0797-4EA5-A8D1-46A55F8A9727}" destId="{78B12434-7371-4F40-A59E-7455669541F5}" srcOrd="6" destOrd="0" presId="urn:microsoft.com/office/officeart/2005/8/layout/hierarchy6"/>
    <dgm:cxn modelId="{6E670840-C0D1-451A-883B-1B628FB7FCF6}" type="presParOf" srcId="{7C785702-0797-4EA5-A8D1-46A55F8A9727}" destId="{B07ABECA-BD1B-429B-BF0A-1FF3D6F14C1D}" srcOrd="7" destOrd="0" presId="urn:microsoft.com/office/officeart/2005/8/layout/hierarchy6"/>
    <dgm:cxn modelId="{A1398097-B668-417B-BB72-0840F3C08703}" type="presParOf" srcId="{B07ABECA-BD1B-429B-BF0A-1FF3D6F14C1D}" destId="{472B34C7-CE68-4738-989A-E0B1180E6133}" srcOrd="0" destOrd="0" presId="urn:microsoft.com/office/officeart/2005/8/layout/hierarchy6"/>
    <dgm:cxn modelId="{C4CCB0D8-B4F7-45D0-B890-41AD37EAEDD6}" type="presParOf" srcId="{B07ABECA-BD1B-429B-BF0A-1FF3D6F14C1D}" destId="{6702428C-2C87-4A56-AF17-80B233DF3B90}" srcOrd="1" destOrd="0" presId="urn:microsoft.com/office/officeart/2005/8/layout/hierarchy6"/>
    <dgm:cxn modelId="{425F9682-71D9-413E-83F5-FAD33196E6EE}" type="presParOf" srcId="{EC5ED99F-E721-450B-80F8-53D82E9343DD}" destId="{D7E0FB58-C7CD-4FBA-9C6B-D4CB7A7DCC68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3060FE-D12D-40CE-8C08-A7EE34E8001A}">
      <dsp:nvSpPr>
        <dsp:cNvPr id="0" name=""/>
        <dsp:cNvSpPr/>
      </dsp:nvSpPr>
      <dsp:spPr>
        <a:xfrm>
          <a:off x="0" y="0"/>
          <a:ext cx="1514083" cy="1009388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>
              <a:solidFill>
                <a:schemeClr val="bg1"/>
              </a:solidFill>
            </a:rPr>
            <a:t>GENEL SEKRETER</a:t>
          </a:r>
          <a:endParaRPr lang="tr-TR" sz="1700" kern="1200" dirty="0">
            <a:solidFill>
              <a:schemeClr val="bg1"/>
            </a:solidFill>
          </a:endParaRPr>
        </a:p>
      </dsp:txBody>
      <dsp:txXfrm>
        <a:off x="29564" y="29564"/>
        <a:ext cx="1454955" cy="950260"/>
      </dsp:txXfrm>
    </dsp:sp>
    <dsp:sp modelId="{F7AAB2C4-7657-4213-890D-4FE85954E67E}">
      <dsp:nvSpPr>
        <dsp:cNvPr id="0" name=""/>
        <dsp:cNvSpPr/>
      </dsp:nvSpPr>
      <dsp:spPr>
        <a:xfrm>
          <a:off x="757041" y="1009388"/>
          <a:ext cx="5467846" cy="1022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116"/>
              </a:lnTo>
              <a:lnTo>
                <a:pt x="5467846" y="51116"/>
              </a:lnTo>
              <a:lnTo>
                <a:pt x="5467846" y="1022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B6AD42-8997-49FD-8387-61D5E35CAD4A}">
      <dsp:nvSpPr>
        <dsp:cNvPr id="0" name=""/>
        <dsp:cNvSpPr/>
      </dsp:nvSpPr>
      <dsp:spPr>
        <a:xfrm>
          <a:off x="5467846" y="1111622"/>
          <a:ext cx="1514083" cy="1009388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>
              <a:solidFill>
                <a:schemeClr val="bg1"/>
              </a:solidFill>
            </a:rPr>
            <a:t>MALİ HİZMETLER BAŞKANLIĞI</a:t>
          </a:r>
          <a:endParaRPr lang="tr-TR" sz="1700" kern="1200" dirty="0">
            <a:solidFill>
              <a:schemeClr val="bg1"/>
            </a:solidFill>
          </a:endParaRPr>
        </a:p>
      </dsp:txBody>
      <dsp:txXfrm>
        <a:off x="5497410" y="1141186"/>
        <a:ext cx="1454955" cy="950260"/>
      </dsp:txXfrm>
    </dsp:sp>
    <dsp:sp modelId="{CC029069-F38D-4CF9-BAFB-FBE9C92BE913}">
      <dsp:nvSpPr>
        <dsp:cNvPr id="0" name=""/>
        <dsp:cNvSpPr/>
      </dsp:nvSpPr>
      <dsp:spPr>
        <a:xfrm>
          <a:off x="711321" y="1009388"/>
          <a:ext cx="91440" cy="7540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5401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21406A-F628-4308-9901-1BFE87F74836}">
      <dsp:nvSpPr>
        <dsp:cNvPr id="0" name=""/>
        <dsp:cNvSpPr/>
      </dsp:nvSpPr>
      <dsp:spPr>
        <a:xfrm>
          <a:off x="0" y="1763405"/>
          <a:ext cx="1514083" cy="1009388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>
              <a:solidFill>
                <a:schemeClr val="bg1"/>
              </a:solidFill>
            </a:rPr>
            <a:t>HASTANE YÖNETİCİSİ</a:t>
          </a:r>
          <a:endParaRPr lang="tr-TR" sz="1700" kern="1200" dirty="0">
            <a:solidFill>
              <a:schemeClr val="bg1"/>
            </a:solidFill>
          </a:endParaRPr>
        </a:p>
      </dsp:txBody>
      <dsp:txXfrm>
        <a:off x="29564" y="1792969"/>
        <a:ext cx="1454955" cy="950260"/>
      </dsp:txXfrm>
    </dsp:sp>
    <dsp:sp modelId="{DB46A5EE-9073-4B9B-863A-BDE73B8B4DD1}">
      <dsp:nvSpPr>
        <dsp:cNvPr id="0" name=""/>
        <dsp:cNvSpPr/>
      </dsp:nvSpPr>
      <dsp:spPr>
        <a:xfrm>
          <a:off x="711321" y="2772794"/>
          <a:ext cx="91440" cy="837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8790"/>
              </a:lnTo>
              <a:lnTo>
                <a:pt x="49799" y="418790"/>
              </a:lnTo>
              <a:lnTo>
                <a:pt x="49799" y="83758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6471B7-5232-4D9F-BE7F-27E178AE13AF}">
      <dsp:nvSpPr>
        <dsp:cNvPr id="0" name=""/>
        <dsp:cNvSpPr/>
      </dsp:nvSpPr>
      <dsp:spPr>
        <a:xfrm>
          <a:off x="4079" y="3610374"/>
          <a:ext cx="1514083" cy="1009388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>
              <a:solidFill>
                <a:schemeClr val="bg1"/>
              </a:solidFill>
            </a:rPr>
            <a:t>BAŞHEKİMLİK</a:t>
          </a:r>
          <a:endParaRPr lang="tr-TR" sz="1700" kern="1200" dirty="0">
            <a:solidFill>
              <a:schemeClr val="bg1"/>
            </a:solidFill>
          </a:endParaRPr>
        </a:p>
      </dsp:txBody>
      <dsp:txXfrm>
        <a:off x="33643" y="3639938"/>
        <a:ext cx="1454955" cy="950260"/>
      </dsp:txXfrm>
    </dsp:sp>
    <dsp:sp modelId="{15D1624F-E5FE-4B25-AC8E-B1C4C3170046}">
      <dsp:nvSpPr>
        <dsp:cNvPr id="0" name=""/>
        <dsp:cNvSpPr/>
      </dsp:nvSpPr>
      <dsp:spPr>
        <a:xfrm>
          <a:off x="757041" y="2772794"/>
          <a:ext cx="1972388" cy="8375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8790"/>
              </a:lnTo>
              <a:lnTo>
                <a:pt x="1972388" y="418790"/>
              </a:lnTo>
              <a:lnTo>
                <a:pt x="1972388" y="83758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3D9300-6DA8-4315-AB15-D27D13B4F683}">
      <dsp:nvSpPr>
        <dsp:cNvPr id="0" name=""/>
        <dsp:cNvSpPr/>
      </dsp:nvSpPr>
      <dsp:spPr>
        <a:xfrm>
          <a:off x="1972388" y="3610374"/>
          <a:ext cx="1514083" cy="1009388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>
              <a:solidFill>
                <a:schemeClr val="bg1"/>
              </a:solidFill>
            </a:rPr>
            <a:t>İDARİ VE MALİ İŞLER MÜDÜRLÜĞÜ</a:t>
          </a:r>
          <a:endParaRPr lang="tr-TR" sz="1700" kern="1200" dirty="0">
            <a:solidFill>
              <a:schemeClr val="bg1"/>
            </a:solidFill>
          </a:endParaRPr>
        </a:p>
      </dsp:txBody>
      <dsp:txXfrm>
        <a:off x="2001952" y="3639938"/>
        <a:ext cx="1454955" cy="950260"/>
      </dsp:txXfrm>
    </dsp:sp>
    <dsp:sp modelId="{ECFFE9C4-5C95-43F3-B200-CC0A066E9058}">
      <dsp:nvSpPr>
        <dsp:cNvPr id="0" name=""/>
        <dsp:cNvSpPr/>
      </dsp:nvSpPr>
      <dsp:spPr>
        <a:xfrm>
          <a:off x="757041" y="2772794"/>
          <a:ext cx="3940696" cy="8375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8790"/>
              </a:lnTo>
              <a:lnTo>
                <a:pt x="3940696" y="418790"/>
              </a:lnTo>
              <a:lnTo>
                <a:pt x="3940696" y="83758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118F3C-56EE-4CCE-B595-FD1754529A31}">
      <dsp:nvSpPr>
        <dsp:cNvPr id="0" name=""/>
        <dsp:cNvSpPr/>
      </dsp:nvSpPr>
      <dsp:spPr>
        <a:xfrm>
          <a:off x="3940696" y="3610374"/>
          <a:ext cx="1514083" cy="1009388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>
              <a:solidFill>
                <a:schemeClr val="bg1"/>
              </a:solidFill>
            </a:rPr>
            <a:t>SAĞLIK BAKIM HİZMETLERİ MÜDÜRLÜĞÜ</a:t>
          </a:r>
          <a:endParaRPr lang="tr-TR" sz="1700" kern="1200" dirty="0">
            <a:solidFill>
              <a:schemeClr val="bg1"/>
            </a:solidFill>
          </a:endParaRPr>
        </a:p>
      </dsp:txBody>
      <dsp:txXfrm>
        <a:off x="3970260" y="3639938"/>
        <a:ext cx="1454955" cy="950260"/>
      </dsp:txXfrm>
    </dsp:sp>
    <dsp:sp modelId="{A2F28051-9FF7-42A6-AECC-65B03643A201}">
      <dsp:nvSpPr>
        <dsp:cNvPr id="0" name=""/>
        <dsp:cNvSpPr/>
      </dsp:nvSpPr>
      <dsp:spPr>
        <a:xfrm>
          <a:off x="757041" y="1009388"/>
          <a:ext cx="3512513" cy="1022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116"/>
              </a:lnTo>
              <a:lnTo>
                <a:pt x="3512513" y="51116"/>
              </a:lnTo>
              <a:lnTo>
                <a:pt x="3512513" y="1022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3DB29-575B-46A3-BBB5-0A846B80586E}">
      <dsp:nvSpPr>
        <dsp:cNvPr id="0" name=""/>
        <dsp:cNvSpPr/>
      </dsp:nvSpPr>
      <dsp:spPr>
        <a:xfrm>
          <a:off x="3512513" y="1111622"/>
          <a:ext cx="1514083" cy="1009388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solidFill>
            <a:srgbClr val="00206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>
              <a:solidFill>
                <a:schemeClr val="bg1"/>
              </a:solidFill>
            </a:rPr>
            <a:t>İDARİ HİZMETLER BAŞKANLIĞI</a:t>
          </a:r>
          <a:endParaRPr lang="tr-TR" sz="1700" kern="1200" dirty="0">
            <a:solidFill>
              <a:schemeClr val="bg1"/>
            </a:solidFill>
          </a:endParaRPr>
        </a:p>
      </dsp:txBody>
      <dsp:txXfrm>
        <a:off x="3542077" y="1141186"/>
        <a:ext cx="1454955" cy="950260"/>
      </dsp:txXfrm>
    </dsp:sp>
    <dsp:sp modelId="{78B12434-7371-4F40-A59E-7455669541F5}">
      <dsp:nvSpPr>
        <dsp:cNvPr id="0" name=""/>
        <dsp:cNvSpPr/>
      </dsp:nvSpPr>
      <dsp:spPr>
        <a:xfrm>
          <a:off x="757041" y="1009388"/>
          <a:ext cx="1801584" cy="1022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116"/>
              </a:lnTo>
              <a:lnTo>
                <a:pt x="1801584" y="51116"/>
              </a:lnTo>
              <a:lnTo>
                <a:pt x="1801584" y="1022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2B34C7-CE68-4738-989A-E0B1180E6133}">
      <dsp:nvSpPr>
        <dsp:cNvPr id="0" name=""/>
        <dsp:cNvSpPr/>
      </dsp:nvSpPr>
      <dsp:spPr>
        <a:xfrm>
          <a:off x="1801584" y="1111622"/>
          <a:ext cx="1514083" cy="1009388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>
              <a:solidFill>
                <a:schemeClr val="bg1"/>
              </a:solidFill>
            </a:rPr>
            <a:t>TIBBİ HİZMETLER BAŞKANLIĞI</a:t>
          </a:r>
          <a:endParaRPr lang="tr-TR" sz="1700" kern="1200" dirty="0">
            <a:solidFill>
              <a:schemeClr val="bg1"/>
            </a:solidFill>
          </a:endParaRPr>
        </a:p>
      </dsp:txBody>
      <dsp:txXfrm>
        <a:off x="1831148" y="1141186"/>
        <a:ext cx="1454955" cy="9502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3060FE-D12D-40CE-8C08-A7EE34E8001A}">
      <dsp:nvSpPr>
        <dsp:cNvPr id="0" name=""/>
        <dsp:cNvSpPr/>
      </dsp:nvSpPr>
      <dsp:spPr>
        <a:xfrm>
          <a:off x="0" y="162202"/>
          <a:ext cx="1367289" cy="911526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solidFill>
                <a:schemeClr val="bg1"/>
              </a:solidFill>
            </a:rPr>
            <a:t>GENEL SEKRETER</a:t>
          </a:r>
          <a:endParaRPr lang="tr-TR" sz="1600" kern="1200" dirty="0">
            <a:solidFill>
              <a:schemeClr val="bg1"/>
            </a:solidFill>
          </a:endParaRPr>
        </a:p>
      </dsp:txBody>
      <dsp:txXfrm>
        <a:off x="26698" y="188900"/>
        <a:ext cx="1313893" cy="858130"/>
      </dsp:txXfrm>
    </dsp:sp>
    <dsp:sp modelId="{F7AAB2C4-7657-4213-890D-4FE85954E67E}">
      <dsp:nvSpPr>
        <dsp:cNvPr id="0" name=""/>
        <dsp:cNvSpPr/>
      </dsp:nvSpPr>
      <dsp:spPr>
        <a:xfrm>
          <a:off x="683644" y="1073729"/>
          <a:ext cx="4937726" cy="192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038"/>
              </a:lnTo>
              <a:lnTo>
                <a:pt x="4937726" y="96038"/>
              </a:lnTo>
              <a:lnTo>
                <a:pt x="4937726" y="1920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B6AD42-8997-49FD-8387-61D5E35CAD4A}">
      <dsp:nvSpPr>
        <dsp:cNvPr id="0" name=""/>
        <dsp:cNvSpPr/>
      </dsp:nvSpPr>
      <dsp:spPr>
        <a:xfrm>
          <a:off x="4937726" y="1265805"/>
          <a:ext cx="1367289" cy="911526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solidFill>
                <a:schemeClr val="bg1"/>
              </a:solidFill>
            </a:rPr>
            <a:t>MALİ HİZMETLER BAŞKANLIĞI</a:t>
          </a:r>
          <a:endParaRPr lang="tr-TR" sz="1600" kern="1200" dirty="0">
            <a:solidFill>
              <a:schemeClr val="bg1"/>
            </a:solidFill>
          </a:endParaRPr>
        </a:p>
      </dsp:txBody>
      <dsp:txXfrm>
        <a:off x="4964424" y="1292503"/>
        <a:ext cx="1313893" cy="858130"/>
      </dsp:txXfrm>
    </dsp:sp>
    <dsp:sp modelId="{CC029069-F38D-4CF9-BAFB-FBE9C92BE913}">
      <dsp:nvSpPr>
        <dsp:cNvPr id="0" name=""/>
        <dsp:cNvSpPr/>
      </dsp:nvSpPr>
      <dsp:spPr>
        <a:xfrm>
          <a:off x="637924" y="1073729"/>
          <a:ext cx="91440" cy="7806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806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21406A-F628-4308-9901-1BFE87F74836}">
      <dsp:nvSpPr>
        <dsp:cNvPr id="0" name=""/>
        <dsp:cNvSpPr/>
      </dsp:nvSpPr>
      <dsp:spPr>
        <a:xfrm>
          <a:off x="0" y="1854396"/>
          <a:ext cx="1367289" cy="911526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solidFill>
                <a:schemeClr val="bg1"/>
              </a:solidFill>
            </a:rPr>
            <a:t>HASTANE YÖNETİCİSİ</a:t>
          </a:r>
          <a:endParaRPr lang="tr-TR" sz="1600" kern="1200" dirty="0">
            <a:solidFill>
              <a:schemeClr val="bg1"/>
            </a:solidFill>
          </a:endParaRPr>
        </a:p>
      </dsp:txBody>
      <dsp:txXfrm>
        <a:off x="26698" y="1881094"/>
        <a:ext cx="1313893" cy="858130"/>
      </dsp:txXfrm>
    </dsp:sp>
    <dsp:sp modelId="{DB46A5EE-9073-4B9B-863A-BDE73B8B4DD1}">
      <dsp:nvSpPr>
        <dsp:cNvPr id="0" name=""/>
        <dsp:cNvSpPr/>
      </dsp:nvSpPr>
      <dsp:spPr>
        <a:xfrm>
          <a:off x="637924" y="2765923"/>
          <a:ext cx="91440" cy="7563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8187"/>
              </a:lnTo>
              <a:lnTo>
                <a:pt x="49404" y="378187"/>
              </a:lnTo>
              <a:lnTo>
                <a:pt x="49404" y="75637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6471B7-5232-4D9F-BE7F-27E178AE13AF}">
      <dsp:nvSpPr>
        <dsp:cNvPr id="0" name=""/>
        <dsp:cNvSpPr/>
      </dsp:nvSpPr>
      <dsp:spPr>
        <a:xfrm>
          <a:off x="3684" y="3522298"/>
          <a:ext cx="1367289" cy="911526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solidFill>
                <a:schemeClr val="bg1"/>
              </a:solidFill>
            </a:rPr>
            <a:t>BAŞHEKİMLİK</a:t>
          </a:r>
          <a:endParaRPr lang="tr-TR" sz="1600" kern="1200" dirty="0">
            <a:solidFill>
              <a:schemeClr val="bg1"/>
            </a:solidFill>
          </a:endParaRPr>
        </a:p>
      </dsp:txBody>
      <dsp:txXfrm>
        <a:off x="30382" y="3548996"/>
        <a:ext cx="1313893" cy="858130"/>
      </dsp:txXfrm>
    </dsp:sp>
    <dsp:sp modelId="{15D1624F-E5FE-4B25-AC8E-B1C4C3170046}">
      <dsp:nvSpPr>
        <dsp:cNvPr id="0" name=""/>
        <dsp:cNvSpPr/>
      </dsp:nvSpPr>
      <dsp:spPr>
        <a:xfrm>
          <a:off x="683644" y="2765923"/>
          <a:ext cx="1781160" cy="756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8187"/>
              </a:lnTo>
              <a:lnTo>
                <a:pt x="1781160" y="378187"/>
              </a:lnTo>
              <a:lnTo>
                <a:pt x="1781160" y="75637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3D9300-6DA8-4315-AB15-D27D13B4F683}">
      <dsp:nvSpPr>
        <dsp:cNvPr id="0" name=""/>
        <dsp:cNvSpPr/>
      </dsp:nvSpPr>
      <dsp:spPr>
        <a:xfrm>
          <a:off x="1781160" y="3522298"/>
          <a:ext cx="1367289" cy="911526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solidFill>
                <a:schemeClr val="bg1"/>
              </a:solidFill>
            </a:rPr>
            <a:t>İDARİ VE MALİ İŞLER MÜDÜRLÜĞÜ</a:t>
          </a:r>
          <a:endParaRPr lang="tr-TR" sz="1600" kern="1200" dirty="0">
            <a:solidFill>
              <a:schemeClr val="bg1"/>
            </a:solidFill>
          </a:endParaRPr>
        </a:p>
      </dsp:txBody>
      <dsp:txXfrm>
        <a:off x="1807858" y="3548996"/>
        <a:ext cx="1313893" cy="858130"/>
      </dsp:txXfrm>
    </dsp:sp>
    <dsp:sp modelId="{ECFFE9C4-5C95-43F3-B200-CC0A066E9058}">
      <dsp:nvSpPr>
        <dsp:cNvPr id="0" name=""/>
        <dsp:cNvSpPr/>
      </dsp:nvSpPr>
      <dsp:spPr>
        <a:xfrm>
          <a:off x="683644" y="2765923"/>
          <a:ext cx="3558637" cy="756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8187"/>
              </a:lnTo>
              <a:lnTo>
                <a:pt x="3558637" y="378187"/>
              </a:lnTo>
              <a:lnTo>
                <a:pt x="3558637" y="75637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118F3C-56EE-4CCE-B595-FD1754529A31}">
      <dsp:nvSpPr>
        <dsp:cNvPr id="0" name=""/>
        <dsp:cNvSpPr/>
      </dsp:nvSpPr>
      <dsp:spPr>
        <a:xfrm>
          <a:off x="3558637" y="3522298"/>
          <a:ext cx="1367289" cy="911526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solidFill>
                <a:schemeClr val="bg1"/>
              </a:solidFill>
            </a:rPr>
            <a:t>SAĞLIK BAKIM HİZMETLERİ MÜDÜRLÜĞÜ</a:t>
          </a:r>
          <a:endParaRPr lang="tr-TR" sz="1600" kern="1200" dirty="0">
            <a:solidFill>
              <a:schemeClr val="bg1"/>
            </a:solidFill>
          </a:endParaRPr>
        </a:p>
      </dsp:txBody>
      <dsp:txXfrm>
        <a:off x="3585335" y="3548996"/>
        <a:ext cx="1313893" cy="858130"/>
      </dsp:txXfrm>
    </dsp:sp>
    <dsp:sp modelId="{A2F28051-9FF7-42A6-AECC-65B03643A201}">
      <dsp:nvSpPr>
        <dsp:cNvPr id="0" name=""/>
        <dsp:cNvSpPr/>
      </dsp:nvSpPr>
      <dsp:spPr>
        <a:xfrm>
          <a:off x="683644" y="1073729"/>
          <a:ext cx="3171967" cy="192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038"/>
              </a:lnTo>
              <a:lnTo>
                <a:pt x="3171967" y="96038"/>
              </a:lnTo>
              <a:lnTo>
                <a:pt x="3171967" y="1920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3DB29-575B-46A3-BBB5-0A846B80586E}">
      <dsp:nvSpPr>
        <dsp:cNvPr id="0" name=""/>
        <dsp:cNvSpPr/>
      </dsp:nvSpPr>
      <dsp:spPr>
        <a:xfrm>
          <a:off x="3171967" y="1265805"/>
          <a:ext cx="1367289" cy="911526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solidFill>
            <a:srgbClr val="00206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solidFill>
                <a:schemeClr val="bg1"/>
              </a:solidFill>
            </a:rPr>
            <a:t>İDARİ HİZMETLER BAŞKANLIĞI</a:t>
          </a:r>
          <a:endParaRPr lang="tr-TR" sz="1600" kern="1200" dirty="0">
            <a:solidFill>
              <a:schemeClr val="bg1"/>
            </a:solidFill>
          </a:endParaRPr>
        </a:p>
      </dsp:txBody>
      <dsp:txXfrm>
        <a:off x="3198665" y="1292503"/>
        <a:ext cx="1313893" cy="858130"/>
      </dsp:txXfrm>
    </dsp:sp>
    <dsp:sp modelId="{78B12434-7371-4F40-A59E-7455669541F5}">
      <dsp:nvSpPr>
        <dsp:cNvPr id="0" name=""/>
        <dsp:cNvSpPr/>
      </dsp:nvSpPr>
      <dsp:spPr>
        <a:xfrm>
          <a:off x="683644" y="1073729"/>
          <a:ext cx="1626916" cy="192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038"/>
              </a:lnTo>
              <a:lnTo>
                <a:pt x="1626916" y="96038"/>
              </a:lnTo>
              <a:lnTo>
                <a:pt x="1626916" y="1920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2B34C7-CE68-4738-989A-E0B1180E6133}">
      <dsp:nvSpPr>
        <dsp:cNvPr id="0" name=""/>
        <dsp:cNvSpPr/>
      </dsp:nvSpPr>
      <dsp:spPr>
        <a:xfrm>
          <a:off x="1626916" y="1265805"/>
          <a:ext cx="1367289" cy="911526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>
              <a:solidFill>
                <a:schemeClr val="bg1"/>
              </a:solidFill>
            </a:rPr>
            <a:t>TIBBİ HİZMETLER BAŞKANLIĞI</a:t>
          </a:r>
          <a:endParaRPr lang="tr-TR" sz="1600" kern="1200" dirty="0">
            <a:solidFill>
              <a:schemeClr val="bg1"/>
            </a:solidFill>
          </a:endParaRPr>
        </a:p>
      </dsp:txBody>
      <dsp:txXfrm>
        <a:off x="1653614" y="1292503"/>
        <a:ext cx="1313893" cy="8581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AF7DA-4977-4763-96BC-C04E9649013F}" type="datetimeFigureOut">
              <a:rPr lang="tr-TR" smtClean="0"/>
              <a:t>31.10.2013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0EF4BC-C2BD-4032-89C2-2AE3CAE1C3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131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0EF4BC-C2BD-4032-89C2-2AE3CAE1C3D8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2061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31.10.2013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31.10.2013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31.10.2013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31.10.2013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31.10.2013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31.10.2013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31.10.2013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31.10.2013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31.10.2013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31.10.2013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31.10.2013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31.10.2013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2619722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Sağlık Sistemindeki Değişimin Genel Çocuk Cerrahisi Uzmanlık Eğitimi Üzerine Etkisi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Hamit Okur</a:t>
            </a:r>
          </a:p>
        </p:txBody>
      </p:sp>
    </p:spTree>
    <p:extLst>
      <p:ext uri="{BB962C8B-B14F-4D97-AF65-F5344CB8AC3E}">
        <p14:creationId xmlns:p14="http://schemas.microsoft.com/office/powerpoint/2010/main" val="2466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6880738"/>
              </p:ext>
            </p:extLst>
          </p:nvPr>
        </p:nvGraphicFramePr>
        <p:xfrm>
          <a:off x="539552" y="2420888"/>
          <a:ext cx="8229600" cy="21160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585597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Sayı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Doktor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Uzmanlık Kont.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85597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Tıp Fakültesi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53/74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25.015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4119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85597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EAH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63.622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2373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288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İstanbul’da durum</a:t>
            </a:r>
            <a:endParaRPr lang="tr-TR" dirty="0">
              <a:solidFill>
                <a:srgbClr val="FF0000"/>
              </a:solidFill>
            </a:endParaRP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3060694"/>
              </p:ext>
            </p:extLst>
          </p:nvPr>
        </p:nvGraphicFramePr>
        <p:xfrm>
          <a:off x="457200" y="1860064"/>
          <a:ext cx="7715200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8800"/>
                <a:gridCol w="1928800"/>
                <a:gridCol w="1928800"/>
                <a:gridCol w="1928800"/>
              </a:tblGrid>
              <a:tr h="258862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Uzman Dr.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Asistan  Dr.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Hizmet</a:t>
                      </a:r>
                      <a:endParaRPr lang="tr-TR" dirty="0"/>
                    </a:p>
                  </a:txBody>
                  <a:tcPr/>
                </a:tc>
              </a:tr>
              <a:tr h="262457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Üniversite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2500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1800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% 10</a:t>
                      </a:r>
                      <a:endParaRPr lang="tr-TR" sz="2800" dirty="0"/>
                    </a:p>
                  </a:txBody>
                  <a:tcPr/>
                </a:tc>
              </a:tr>
              <a:tr h="262457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Sağlık Bakanlığı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4800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2500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% 60</a:t>
                      </a:r>
                      <a:endParaRPr lang="tr-TR" sz="2800" dirty="0"/>
                    </a:p>
                  </a:txBody>
                  <a:tcPr/>
                </a:tc>
              </a:tr>
              <a:tr h="262457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Özel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7200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% 30</a:t>
                      </a:r>
                      <a:endParaRPr lang="tr-TR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269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Çocuk Cerrahı: 675</a:t>
            </a:r>
            <a:endParaRPr lang="tr-TR" dirty="0">
              <a:solidFill>
                <a:srgbClr val="FF0000"/>
              </a:solidFill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2700944"/>
              </p:ext>
            </p:extLst>
          </p:nvPr>
        </p:nvGraphicFramePr>
        <p:xfrm>
          <a:off x="611560" y="2276872"/>
          <a:ext cx="8229600" cy="260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72008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Profesör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Doçent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Yrd. Doç.  (</a:t>
                      </a:r>
                      <a:r>
                        <a:rPr lang="tr-TR" sz="2800" dirty="0" err="1" smtClean="0"/>
                        <a:t>Başasist</a:t>
                      </a:r>
                      <a:r>
                        <a:rPr lang="tr-TR" sz="2800" dirty="0" smtClean="0"/>
                        <a:t>)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Asistan</a:t>
                      </a:r>
                      <a:endParaRPr lang="tr-TR" sz="2800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Tıp</a:t>
                      </a:r>
                      <a:r>
                        <a:rPr lang="tr-TR" sz="2800" baseline="0" dirty="0" smtClean="0"/>
                        <a:t> Fakültesi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85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30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38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125</a:t>
                      </a:r>
                      <a:endParaRPr lang="tr-TR" sz="2800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EAH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2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3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40</a:t>
                      </a:r>
                      <a:endParaRPr lang="tr-T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35</a:t>
                      </a:r>
                      <a:endParaRPr lang="tr-TR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269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Tıp Fakültesi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Tıp eğitimi asıl görev</a:t>
            </a:r>
          </a:p>
          <a:p>
            <a:r>
              <a:rPr lang="tr-TR" dirty="0" smtClean="0"/>
              <a:t>Araştırma</a:t>
            </a:r>
          </a:p>
          <a:p>
            <a:r>
              <a:rPr lang="tr-TR" dirty="0" smtClean="0"/>
              <a:t>Sağlık hizmeti hastanenin görevi</a:t>
            </a:r>
          </a:p>
          <a:p>
            <a:r>
              <a:rPr lang="tr-TR" dirty="0" smtClean="0"/>
              <a:t>Uzmanlık eğitiminde hasta profili</a:t>
            </a:r>
          </a:p>
          <a:p>
            <a:r>
              <a:rPr lang="tr-TR" dirty="0" smtClean="0"/>
              <a:t>Çözüm? </a:t>
            </a:r>
          </a:p>
          <a:p>
            <a:pPr marL="0" indent="0">
              <a:buNone/>
            </a:pPr>
            <a:r>
              <a:rPr lang="tr-TR" dirty="0" smtClean="0"/>
              <a:t>		</a:t>
            </a:r>
            <a:r>
              <a:rPr lang="tr-TR" sz="4000" dirty="0" smtClean="0">
                <a:solidFill>
                  <a:srgbClr val="FF0000"/>
                </a:solidFill>
              </a:rPr>
              <a:t>Ortak Kullanım </a:t>
            </a:r>
          </a:p>
          <a:p>
            <a:pPr marL="0" indent="0">
              <a:buNone/>
            </a:pPr>
            <a:r>
              <a:rPr lang="tr-TR" sz="4000" dirty="0" smtClean="0">
                <a:solidFill>
                  <a:srgbClr val="FF0000"/>
                </a:solidFill>
              </a:rPr>
              <a:t>			ya da</a:t>
            </a:r>
          </a:p>
          <a:p>
            <a:pPr marL="0" indent="0">
              <a:buNone/>
            </a:pPr>
            <a:r>
              <a:rPr lang="tr-TR" sz="4000" dirty="0" smtClean="0">
                <a:solidFill>
                  <a:srgbClr val="FF0000"/>
                </a:solidFill>
              </a:rPr>
              <a:t>		    </a:t>
            </a:r>
            <a:r>
              <a:rPr lang="tr-TR" sz="4000" dirty="0" err="1" smtClean="0">
                <a:solidFill>
                  <a:srgbClr val="FF0000"/>
                </a:solidFill>
              </a:rPr>
              <a:t>Afiliasyon</a:t>
            </a:r>
            <a:endParaRPr lang="tr-T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05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rmAutofit/>
          </a:bodyPr>
          <a:lstStyle/>
          <a:p>
            <a:pPr algn="l"/>
            <a:r>
              <a:rPr lang="tr-TR" dirty="0" smtClean="0">
                <a:solidFill>
                  <a:srgbClr val="FF0000"/>
                </a:solidFill>
              </a:rPr>
              <a:t>Ortak Kullanıma Geçen Üniversiteler</a:t>
            </a:r>
            <a:endParaRPr lang="tr-TR" dirty="0">
              <a:solidFill>
                <a:srgbClr val="FF0000"/>
              </a:solidFill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3006308"/>
              </p:ext>
            </p:extLst>
          </p:nvPr>
        </p:nvGraphicFramePr>
        <p:xfrm>
          <a:off x="457200" y="1600200"/>
          <a:ext cx="82296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Üniversite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Hastane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Tarih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Sakarya Üniversitesi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Sakarya EAH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05.06.2009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Ordu Üniversitesi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Ordu Boztepe Devlet 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07.07.2010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Kırşehir Ahi Evran </a:t>
                      </a:r>
                      <a:r>
                        <a:rPr lang="tr-TR" dirty="0" err="1" smtClean="0"/>
                        <a:t>Üniv</a:t>
                      </a:r>
                      <a:r>
                        <a:rPr lang="tr-TR" dirty="0" smtClean="0"/>
                        <a:t>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Kırşehir Devlet 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08.07.2010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Marmara </a:t>
                      </a:r>
                      <a:r>
                        <a:rPr lang="tr-TR" dirty="0" err="1" smtClean="0"/>
                        <a:t>Üniv</a:t>
                      </a:r>
                      <a:r>
                        <a:rPr lang="tr-TR" dirty="0" smtClean="0"/>
                        <a:t>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S.B.</a:t>
                      </a:r>
                      <a:r>
                        <a:rPr lang="tr-TR" baseline="0" dirty="0" smtClean="0"/>
                        <a:t> İstanbul Pendik EAH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26.08.2010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Rize </a:t>
                      </a:r>
                      <a:r>
                        <a:rPr lang="tr-TR" dirty="0" err="1" smtClean="0"/>
                        <a:t>Üniv</a:t>
                      </a:r>
                      <a:r>
                        <a:rPr lang="tr-TR" dirty="0" smtClean="0"/>
                        <a:t>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S.B.</a:t>
                      </a:r>
                      <a:r>
                        <a:rPr lang="tr-TR" baseline="0" dirty="0" smtClean="0"/>
                        <a:t> Rize EAH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01.02.2011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Yıldırım Beyazıt </a:t>
                      </a:r>
                      <a:r>
                        <a:rPr lang="tr-TR" dirty="0" err="1" smtClean="0"/>
                        <a:t>Üniv</a:t>
                      </a:r>
                      <a:r>
                        <a:rPr lang="tr-TR" dirty="0" smtClean="0"/>
                        <a:t>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S.B.</a:t>
                      </a:r>
                      <a:r>
                        <a:rPr lang="tr-TR" baseline="0" dirty="0" smtClean="0"/>
                        <a:t> Ankara Atatürk EAH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10.03.2011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İzmir</a:t>
                      </a:r>
                      <a:r>
                        <a:rPr lang="tr-TR" baseline="0" dirty="0" smtClean="0"/>
                        <a:t> Katip Çelebi </a:t>
                      </a:r>
                      <a:r>
                        <a:rPr lang="tr-TR" baseline="0" dirty="0" err="1" smtClean="0"/>
                        <a:t>Üniv</a:t>
                      </a:r>
                      <a:r>
                        <a:rPr lang="tr-TR" baseline="0" dirty="0" smtClean="0"/>
                        <a:t>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S.B. İzmir Atatürk EAH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31.03.2011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Muğla </a:t>
                      </a:r>
                      <a:r>
                        <a:rPr lang="tr-TR" dirty="0" err="1" smtClean="0"/>
                        <a:t>Üniv</a:t>
                      </a:r>
                      <a:r>
                        <a:rPr lang="tr-TR" dirty="0" smtClean="0"/>
                        <a:t>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S.B. Muğla Devlet</a:t>
                      </a:r>
                      <a:r>
                        <a:rPr lang="tr-TR" baseline="0" dirty="0" smtClean="0"/>
                        <a:t> 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26.04.2011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Erzincan </a:t>
                      </a:r>
                      <a:r>
                        <a:rPr lang="tr-TR" dirty="0" err="1" smtClean="0"/>
                        <a:t>Üniv</a:t>
                      </a:r>
                      <a:r>
                        <a:rPr lang="tr-TR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S.B.</a:t>
                      </a:r>
                      <a:r>
                        <a:rPr lang="tr-TR" baseline="0" dirty="0" smtClean="0"/>
                        <a:t> Erzincan </a:t>
                      </a:r>
                      <a:r>
                        <a:rPr lang="tr-TR" baseline="0" dirty="0" err="1" smtClean="0"/>
                        <a:t>Mengücek</a:t>
                      </a:r>
                      <a:r>
                        <a:rPr lang="tr-TR" baseline="0" dirty="0" smtClean="0"/>
                        <a:t> DH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11.05.2011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İstanbul Medeniyet </a:t>
                      </a:r>
                      <a:r>
                        <a:rPr lang="tr-TR" dirty="0" err="1" smtClean="0"/>
                        <a:t>Üniv</a:t>
                      </a:r>
                      <a:r>
                        <a:rPr lang="tr-TR" dirty="0" smtClean="0"/>
                        <a:t>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S.B. Göztepe EAH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25.05.2011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Adıyaman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Üniv</a:t>
                      </a:r>
                      <a:r>
                        <a:rPr lang="tr-TR" baseline="0" dirty="0" smtClean="0"/>
                        <a:t>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S.B.</a:t>
                      </a:r>
                      <a:r>
                        <a:rPr lang="tr-TR" baseline="0" dirty="0" smtClean="0"/>
                        <a:t> Adıyaman Devlet H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02.08.2011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078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33400" y="188640"/>
            <a:ext cx="7239000" cy="1008112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chemeClr val="bg1"/>
                </a:solidFill>
              </a:rPr>
              <a:t>KAMU HASTANELERİ BİRLİKLERİ</a:t>
            </a:r>
            <a:endParaRPr lang="tr-TR" dirty="0">
              <a:solidFill>
                <a:schemeClr val="bg1"/>
              </a:solidFill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7279173"/>
              </p:ext>
            </p:extLst>
          </p:nvPr>
        </p:nvGraphicFramePr>
        <p:xfrm>
          <a:off x="539552" y="1422824"/>
          <a:ext cx="7427168" cy="5403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9263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6920857"/>
              </p:ext>
            </p:extLst>
          </p:nvPr>
        </p:nvGraphicFramePr>
        <p:xfrm>
          <a:off x="2195736" y="727075"/>
          <a:ext cx="6707088" cy="5403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Düz Ok Bağlayıcısı 5"/>
          <p:cNvCxnSpPr/>
          <p:nvPr/>
        </p:nvCxnSpPr>
        <p:spPr>
          <a:xfrm flipH="1">
            <a:off x="3635896" y="2867566"/>
            <a:ext cx="1404048" cy="468008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Ok Bağlayıcısı 7"/>
          <p:cNvCxnSpPr/>
          <p:nvPr/>
        </p:nvCxnSpPr>
        <p:spPr>
          <a:xfrm>
            <a:off x="2555776" y="1846838"/>
            <a:ext cx="0" cy="862082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9"/>
          <p:cNvCxnSpPr/>
          <p:nvPr/>
        </p:nvCxnSpPr>
        <p:spPr>
          <a:xfrm flipV="1">
            <a:off x="2555776" y="3429000"/>
            <a:ext cx="0" cy="759294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 Başlık"/>
          <p:cNvSpPr txBox="1">
            <a:spLocks/>
          </p:cNvSpPr>
          <p:nvPr/>
        </p:nvSpPr>
        <p:spPr>
          <a:xfrm>
            <a:off x="251520" y="1846838"/>
            <a:ext cx="1758008" cy="588680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tr-TR" dirty="0" smtClean="0">
                <a:solidFill>
                  <a:schemeClr val="bg1"/>
                </a:solidFill>
              </a:rPr>
              <a:t>Tıp Fak.</a:t>
            </a:r>
            <a:endParaRPr lang="tr-TR" dirty="0">
              <a:solidFill>
                <a:schemeClr val="bg1"/>
              </a:solidFill>
            </a:endParaRPr>
          </a:p>
        </p:txBody>
      </p:sp>
      <p:cxnSp>
        <p:nvCxnSpPr>
          <p:cNvPr id="15" name="Düz Ok Bağlayıcısı 14"/>
          <p:cNvCxnSpPr/>
          <p:nvPr/>
        </p:nvCxnSpPr>
        <p:spPr>
          <a:xfrm>
            <a:off x="743366" y="2534540"/>
            <a:ext cx="1368152" cy="666052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 flipV="1">
            <a:off x="798512" y="1391199"/>
            <a:ext cx="1313006" cy="390989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 flipH="1">
            <a:off x="677629" y="991025"/>
            <a:ext cx="1331899" cy="400174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Düz Ok Bağlayıcısı 15"/>
          <p:cNvCxnSpPr/>
          <p:nvPr/>
        </p:nvCxnSpPr>
        <p:spPr>
          <a:xfrm flipH="1" flipV="1">
            <a:off x="530271" y="2867567"/>
            <a:ext cx="1479257" cy="74748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728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C:\Users\Hamit OKUR\Desktop\Kamu hast.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79" y="548680"/>
            <a:ext cx="9074408" cy="6059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1151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38138"/>
          </a:xfrm>
        </p:spPr>
        <p:txBody>
          <a:bodyPr>
            <a:normAutofit/>
          </a:bodyPr>
          <a:lstStyle/>
          <a:p>
            <a:r>
              <a:rPr lang="tr-TR" sz="2000" dirty="0">
                <a:solidFill>
                  <a:srgbClr val="FF0000"/>
                </a:solidFill>
                <a:latin typeface="Times New Roman"/>
                <a:cs typeface="Times New Roman"/>
              </a:rPr>
              <a:t>Türkiye Kamu Hastaneleri Kurumu Taşra Teşkilatı Çalışma Usul ve Esasları </a:t>
            </a:r>
            <a:r>
              <a:rPr lang="tr-TR" sz="2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Hakkındaki yönerge</a:t>
            </a:r>
            <a:endParaRPr lang="tr-TR" sz="2000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dirty="0" smtClean="0">
              <a:solidFill>
                <a:srgbClr val="0000CC"/>
              </a:solidFill>
            </a:endParaRPr>
          </a:p>
          <a:p>
            <a:pPr marL="0" indent="0">
              <a:buNone/>
            </a:pPr>
            <a:r>
              <a:rPr lang="tr-TR" dirty="0" smtClean="0">
                <a:solidFill>
                  <a:srgbClr val="0000CC"/>
                </a:solidFill>
              </a:rPr>
              <a:t>Genel </a:t>
            </a:r>
            <a:r>
              <a:rPr lang="tr-TR" dirty="0">
                <a:solidFill>
                  <a:srgbClr val="0000CC"/>
                </a:solidFill>
              </a:rPr>
              <a:t>Sekreterliğin eğitim kapsamındaki görevleri aşağıdaki esaslar çerçevesinde yürütülür: </a:t>
            </a:r>
          </a:p>
          <a:p>
            <a:r>
              <a:rPr lang="tr-TR" dirty="0" smtClean="0">
                <a:solidFill>
                  <a:srgbClr val="0000CC"/>
                </a:solidFill>
              </a:rPr>
              <a:t>Birlik </a:t>
            </a:r>
            <a:r>
              <a:rPr lang="tr-TR" dirty="0">
                <a:solidFill>
                  <a:srgbClr val="0000CC"/>
                </a:solidFill>
              </a:rPr>
              <a:t>bünyesinde birden fazla eğitim ve araştırma hastanesi ya da üniversite ile birlikte kullanılan sağlık tesisi bulunması </a:t>
            </a:r>
            <a:r>
              <a:rPr lang="tr-TR" u="sng" dirty="0">
                <a:solidFill>
                  <a:srgbClr val="FF0000"/>
                </a:solidFill>
              </a:rPr>
              <a:t>halinde eğitim hizmetlerinin koordinasyonu dekan, Kurumun belirleyeceği başhekim ile bu başhekimin eğitim görevlisi, profesör veya doçentler arasından görevlendireceği 3 üye ile birlikte 5 üyeden oluşan kurulca yürütülür. </a:t>
            </a:r>
          </a:p>
          <a:p>
            <a:endParaRPr lang="tr-TR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64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Birlikte Kullanım Sorunları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Eğitim ve Araştırma Hastanesi mi? </a:t>
            </a:r>
          </a:p>
          <a:p>
            <a:pPr marL="0" indent="0">
              <a:buNone/>
            </a:pPr>
            <a:r>
              <a:rPr lang="tr-TR" dirty="0" smtClean="0"/>
              <a:t>    Hizmet Hastanesi mi?</a:t>
            </a:r>
          </a:p>
          <a:p>
            <a:r>
              <a:rPr lang="tr-TR" dirty="0" smtClean="0"/>
              <a:t>Asistanlar </a:t>
            </a:r>
            <a:r>
              <a:rPr lang="tr-TR" dirty="0"/>
              <a:t>üzerindeki hizmet </a:t>
            </a:r>
            <a:r>
              <a:rPr lang="tr-TR" dirty="0" smtClean="0"/>
              <a:t>yükü</a:t>
            </a:r>
          </a:p>
          <a:p>
            <a:r>
              <a:rPr lang="tr-TR" dirty="0" smtClean="0"/>
              <a:t>Yönetsel sorunlar</a:t>
            </a:r>
          </a:p>
          <a:p>
            <a:r>
              <a:rPr lang="tr-TR" dirty="0" smtClean="0"/>
              <a:t>Eğitici kadro yetersizliği</a:t>
            </a:r>
          </a:p>
          <a:p>
            <a:r>
              <a:rPr lang="tr-TR" dirty="0" smtClean="0"/>
              <a:t>Eğitim ve araştırma sorunları</a:t>
            </a:r>
          </a:p>
          <a:p>
            <a:r>
              <a:rPr lang="tr-TR" sz="3600" dirty="0" smtClean="0">
                <a:solidFill>
                  <a:srgbClr val="0070C0"/>
                </a:solidFill>
              </a:rPr>
              <a:t>Performans…Performans…Performans…</a:t>
            </a:r>
            <a:endParaRPr lang="tr-TR" sz="3600" dirty="0">
              <a:solidFill>
                <a:srgbClr val="0070C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983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Tıpta Uzmanlık Eğitimi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Kalite İndikatörleri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0000" lnSpcReduction="20000"/>
          </a:bodyPr>
          <a:lstStyle/>
          <a:p>
            <a:r>
              <a:rPr lang="tr-TR" sz="4000" dirty="0"/>
              <a:t>Eğitici kadronun ayırdığı zaman ve süreklilik</a:t>
            </a:r>
          </a:p>
          <a:p>
            <a:r>
              <a:rPr lang="tr-TR" sz="4000" dirty="0"/>
              <a:t>Eğitim programları için kurumsal destek</a:t>
            </a:r>
          </a:p>
          <a:p>
            <a:r>
              <a:rPr lang="tr-TR" sz="4000" dirty="0"/>
              <a:t>Eğiticilerin denetiminin uygunluğu</a:t>
            </a:r>
          </a:p>
          <a:p>
            <a:r>
              <a:rPr lang="tr-TR" sz="4000" dirty="0"/>
              <a:t>Eğiticilerin klinik yetenekleri</a:t>
            </a:r>
          </a:p>
          <a:p>
            <a:r>
              <a:rPr lang="tr-TR" sz="4000" dirty="0"/>
              <a:t>Eğitilenlere uygun ve yeterli değerlendirme ve geri bildirim</a:t>
            </a:r>
          </a:p>
          <a:p>
            <a:r>
              <a:rPr lang="tr-TR" sz="4000" dirty="0"/>
              <a:t>Eğitime gönül veren eğitici sayısı</a:t>
            </a:r>
          </a:p>
          <a:p>
            <a:r>
              <a:rPr lang="tr-TR" sz="4000" dirty="0"/>
              <a:t>Programın yaşam-boyu öğrenme konusuna eğilimi</a:t>
            </a:r>
          </a:p>
          <a:p>
            <a:r>
              <a:rPr lang="tr-TR" sz="4000" dirty="0"/>
              <a:t>Programın hedeflerine </a:t>
            </a:r>
            <a:r>
              <a:rPr lang="tr-TR" sz="4000" dirty="0" smtClean="0"/>
              <a:t>ulaşılabilirliği</a:t>
            </a:r>
          </a:p>
          <a:p>
            <a:endParaRPr lang="tr-TR" dirty="0"/>
          </a:p>
          <a:p>
            <a:pPr marL="0" indent="0">
              <a:buNone/>
            </a:pPr>
            <a:r>
              <a:rPr lang="en-US" sz="2600" dirty="0" err="1" smtClean="0">
                <a:solidFill>
                  <a:srgbClr val="002060"/>
                </a:solidFill>
              </a:rPr>
              <a:t>Klessig</a:t>
            </a:r>
            <a:r>
              <a:rPr lang="en-US" sz="2600" dirty="0" smtClean="0">
                <a:solidFill>
                  <a:srgbClr val="002060"/>
                </a:solidFill>
              </a:rPr>
              <a:t> </a:t>
            </a:r>
            <a:r>
              <a:rPr lang="en-US" sz="2600" dirty="0">
                <a:solidFill>
                  <a:srgbClr val="002060"/>
                </a:solidFill>
              </a:rPr>
              <a:t>JM, </a:t>
            </a:r>
            <a:r>
              <a:rPr lang="en-US" sz="2600" dirty="0" err="1">
                <a:solidFill>
                  <a:srgbClr val="002060"/>
                </a:solidFill>
              </a:rPr>
              <a:t>Wolsthal</a:t>
            </a:r>
            <a:r>
              <a:rPr lang="en-US" sz="2600" dirty="0">
                <a:solidFill>
                  <a:srgbClr val="002060"/>
                </a:solidFill>
              </a:rPr>
              <a:t> SD, Levine MA et al: A pilot survey study to </a:t>
            </a:r>
            <a:r>
              <a:rPr lang="en-US" sz="2600" dirty="0" smtClean="0">
                <a:solidFill>
                  <a:srgbClr val="002060"/>
                </a:solidFill>
              </a:rPr>
              <a:t>define</a:t>
            </a:r>
            <a:r>
              <a:rPr lang="tr-TR" sz="2600" dirty="0" smtClean="0">
                <a:solidFill>
                  <a:srgbClr val="002060"/>
                </a:solidFill>
              </a:rPr>
              <a:t> </a:t>
            </a:r>
            <a:r>
              <a:rPr lang="en-US" sz="2600" dirty="0" smtClean="0">
                <a:solidFill>
                  <a:srgbClr val="002060"/>
                </a:solidFill>
              </a:rPr>
              <a:t>quality </a:t>
            </a:r>
            <a:r>
              <a:rPr lang="en-US" sz="2600" dirty="0">
                <a:solidFill>
                  <a:srgbClr val="002060"/>
                </a:solidFill>
              </a:rPr>
              <a:t>in residency education, </a:t>
            </a:r>
            <a:r>
              <a:rPr lang="en-US" sz="2600" dirty="0" err="1">
                <a:solidFill>
                  <a:srgbClr val="002060"/>
                </a:solidFill>
              </a:rPr>
              <a:t>Acad</a:t>
            </a:r>
            <a:r>
              <a:rPr lang="en-US" sz="2600" dirty="0">
                <a:solidFill>
                  <a:srgbClr val="002060"/>
                </a:solidFill>
              </a:rPr>
              <a:t> Med 2000;75(1):71-3.</a:t>
            </a:r>
            <a:endParaRPr lang="tr-TR" sz="2600" dirty="0" smtClean="0">
              <a:solidFill>
                <a:srgbClr val="00206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179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Tıpta Uzmanlık Eğitimi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9024" y="1628800"/>
            <a:ext cx="8784976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>
                <a:solidFill>
                  <a:srgbClr val="FF0000"/>
                </a:solidFill>
              </a:rPr>
              <a:t>T</a:t>
            </a:r>
            <a:r>
              <a:rPr lang="tr-TR" sz="2400" dirty="0" smtClean="0">
                <a:solidFill>
                  <a:srgbClr val="FF0000"/>
                </a:solidFill>
              </a:rPr>
              <a:t>araf 				Beklentiler</a:t>
            </a:r>
            <a:endParaRPr lang="tr-TR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2400" dirty="0" smtClean="0"/>
              <a:t>Program </a:t>
            </a:r>
            <a:r>
              <a:rPr lang="tr-TR" sz="2400" dirty="0"/>
              <a:t>Direktörü 	Anahtar eğiticilerin sayısı ve devamlılığı</a:t>
            </a:r>
          </a:p>
          <a:p>
            <a:pPr marL="0" indent="0">
              <a:buNone/>
            </a:pPr>
            <a:r>
              <a:rPr lang="tr-TR" sz="2400" dirty="0"/>
              <a:t>Eğitici kadro </a:t>
            </a:r>
            <a:r>
              <a:rPr lang="tr-TR" sz="2400" dirty="0" smtClean="0"/>
              <a:t>		Eğitici </a:t>
            </a:r>
            <a:r>
              <a:rPr lang="tr-TR" sz="2400" dirty="0"/>
              <a:t>rolü için kurumsal destek</a:t>
            </a:r>
          </a:p>
          <a:p>
            <a:pPr marL="0" indent="0">
              <a:buNone/>
            </a:pPr>
            <a:r>
              <a:rPr lang="tr-TR" sz="2400" dirty="0" smtClean="0"/>
              <a:t>Yöneticiler 		Eğitici </a:t>
            </a:r>
            <a:r>
              <a:rPr lang="tr-TR" sz="2400" dirty="0"/>
              <a:t>kadro ve </a:t>
            </a:r>
            <a:r>
              <a:rPr lang="tr-TR" sz="2400" dirty="0" err="1" smtClean="0"/>
              <a:t>uzm.</a:t>
            </a:r>
            <a:r>
              <a:rPr lang="tr-TR" sz="2400" dirty="0" smtClean="0"/>
              <a:t> öğrencilerinin  </a:t>
            </a:r>
            <a:r>
              <a:rPr lang="tr-TR" sz="2400" dirty="0"/>
              <a:t>yetenekleri</a:t>
            </a:r>
          </a:p>
          <a:p>
            <a:pPr marL="0" indent="0">
              <a:buNone/>
            </a:pPr>
            <a:r>
              <a:rPr lang="tr-TR" sz="2400" dirty="0" smtClean="0"/>
              <a:t>Hastalar 		Hizmet </a:t>
            </a:r>
            <a:r>
              <a:rPr lang="tr-TR" sz="2400" dirty="0"/>
              <a:t>verenlerin klinik ve </a:t>
            </a:r>
            <a:r>
              <a:rPr lang="tr-TR" sz="2400" dirty="0" smtClean="0"/>
              <a:t>iletişim yetenekleri</a:t>
            </a:r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Uzmanlık </a:t>
            </a:r>
            <a:r>
              <a:rPr lang="tr-TR" sz="2400" dirty="0"/>
              <a:t>öğrencisi 	</a:t>
            </a:r>
            <a:r>
              <a:rPr lang="tr-TR" sz="2400" dirty="0" smtClean="0"/>
              <a:t>İyi </a:t>
            </a:r>
            <a:r>
              <a:rPr lang="tr-TR" sz="2400" dirty="0"/>
              <a:t>bir iş veya "üst </a:t>
            </a:r>
            <a:r>
              <a:rPr lang="tr-TR" sz="2400" dirty="0" err="1" smtClean="0"/>
              <a:t>uzmanlık"pozisyonu</a:t>
            </a:r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Kurum 	yöneticisi	</a:t>
            </a:r>
            <a:r>
              <a:rPr lang="tr-TR" sz="2400" dirty="0"/>
              <a:t> </a:t>
            </a:r>
            <a:r>
              <a:rPr lang="tr-TR" sz="2400" dirty="0" smtClean="0"/>
              <a:t>Uzmanlık </a:t>
            </a:r>
            <a:r>
              <a:rPr lang="tr-TR" sz="2400" dirty="0"/>
              <a:t>eğitimini tamamlamış kişinin bilgi,</a:t>
            </a:r>
          </a:p>
          <a:p>
            <a:pPr marL="0" indent="0">
              <a:buNone/>
            </a:pPr>
            <a:r>
              <a:rPr lang="tr-TR" sz="2400" dirty="0"/>
              <a:t>	</a:t>
            </a:r>
            <a:r>
              <a:rPr lang="tr-TR" sz="2400" dirty="0" smtClean="0"/>
              <a:t>		 </a:t>
            </a:r>
            <a:r>
              <a:rPr lang="tr-TR" sz="2400" dirty="0"/>
              <a:t>yetenek ve önerilen pozisyona </a:t>
            </a:r>
            <a:r>
              <a:rPr lang="tr-TR" sz="2400" dirty="0" smtClean="0"/>
              <a:t>uygunluğu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 smtClean="0">
                <a:solidFill>
                  <a:srgbClr val="0070C0"/>
                </a:solidFill>
              </a:rPr>
              <a:t>Akalın HE: ANKEM </a:t>
            </a:r>
            <a:r>
              <a:rPr lang="tr-TR" sz="2400" dirty="0" err="1">
                <a:solidFill>
                  <a:srgbClr val="0070C0"/>
                </a:solidFill>
              </a:rPr>
              <a:t>Derg</a:t>
            </a:r>
            <a:r>
              <a:rPr lang="tr-TR" sz="2400" dirty="0">
                <a:solidFill>
                  <a:srgbClr val="0070C0"/>
                </a:solidFill>
              </a:rPr>
              <a:t> 2006;20(4):249-250.</a:t>
            </a:r>
            <a:endParaRPr lang="tr-TR" sz="24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55793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Genel Sorunlar-I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Tıpta Uzmanlık Öğrencisinin Görev Tanımı</a:t>
            </a:r>
          </a:p>
          <a:p>
            <a:r>
              <a:rPr lang="tr-TR" dirty="0" smtClean="0"/>
              <a:t>Eğitim </a:t>
            </a:r>
            <a:r>
              <a:rPr lang="tr-TR" dirty="0"/>
              <a:t>ve araştırma </a:t>
            </a:r>
            <a:r>
              <a:rPr lang="tr-TR" dirty="0" smtClean="0"/>
              <a:t>altyapısı</a:t>
            </a:r>
          </a:p>
          <a:p>
            <a:r>
              <a:rPr lang="tr-TR" dirty="0"/>
              <a:t>Eğitimin standardizasyonu ve </a:t>
            </a:r>
            <a:r>
              <a:rPr lang="tr-TR" dirty="0" smtClean="0"/>
              <a:t>akreditasyon</a:t>
            </a:r>
          </a:p>
          <a:p>
            <a:r>
              <a:rPr lang="tr-TR" dirty="0" smtClean="0"/>
              <a:t>Eğitimin finansmanı</a:t>
            </a:r>
          </a:p>
          <a:p>
            <a:r>
              <a:rPr lang="tr-TR" dirty="0" smtClean="0"/>
              <a:t>Eğiticilerin eğitimi</a:t>
            </a:r>
          </a:p>
          <a:p>
            <a:r>
              <a:rPr lang="tr-TR" dirty="0" smtClean="0"/>
              <a:t>Eğitime </a:t>
            </a:r>
            <a:r>
              <a:rPr lang="tr-TR" dirty="0"/>
              <a:t>ayrılan zaman </a:t>
            </a:r>
            <a:endParaRPr lang="tr-TR" dirty="0" smtClean="0"/>
          </a:p>
          <a:p>
            <a:r>
              <a:rPr lang="tr-TR" dirty="0" smtClean="0"/>
              <a:t>Tıpta Uzmanlık Öğrencisinin gelişim planlaması</a:t>
            </a:r>
          </a:p>
          <a:p>
            <a:r>
              <a:rPr lang="tr-TR" dirty="0" smtClean="0"/>
              <a:t>Hizmet yükünün asistanlar üzerinde olması</a:t>
            </a:r>
          </a:p>
          <a:p>
            <a:r>
              <a:rPr lang="tr-TR" dirty="0" smtClean="0"/>
              <a:t>Asistan eğitim takibi</a:t>
            </a:r>
          </a:p>
          <a:p>
            <a:r>
              <a:rPr lang="tr-TR" dirty="0" smtClean="0"/>
              <a:t>Eğitim ve Bilimsel Faaliyet desteği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738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Genel Sorunlar-II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Haftalık çalışma süreleri</a:t>
            </a:r>
          </a:p>
          <a:p>
            <a:r>
              <a:rPr lang="tr-TR" dirty="0" smtClean="0"/>
              <a:t>Nöbet sonrası izin</a:t>
            </a:r>
          </a:p>
          <a:p>
            <a:r>
              <a:rPr lang="tr-TR" dirty="0" smtClean="0"/>
              <a:t>Kurumsal Asistan </a:t>
            </a:r>
            <a:r>
              <a:rPr lang="tr-TR" dirty="0" err="1" smtClean="0"/>
              <a:t>Temsiliyeti</a:t>
            </a:r>
            <a:endParaRPr lang="tr-TR" dirty="0"/>
          </a:p>
          <a:p>
            <a:r>
              <a:rPr lang="tr-TR" dirty="0" smtClean="0"/>
              <a:t>Geri </a:t>
            </a:r>
            <a:r>
              <a:rPr lang="tr-TR" dirty="0"/>
              <a:t>bildirim ve </a:t>
            </a:r>
            <a:r>
              <a:rPr lang="tr-TR" dirty="0" smtClean="0"/>
              <a:t>denetim</a:t>
            </a:r>
          </a:p>
          <a:p>
            <a:r>
              <a:rPr lang="tr-TR" dirty="0" smtClean="0"/>
              <a:t>Kontenjanlar</a:t>
            </a:r>
          </a:p>
          <a:p>
            <a:r>
              <a:rPr lang="tr-TR" dirty="0"/>
              <a:t>Tıpta Uzmanlık Tezleri</a:t>
            </a:r>
            <a:endParaRPr lang="tr-TR" dirty="0" smtClean="0"/>
          </a:p>
          <a:p>
            <a:r>
              <a:rPr lang="tr-TR" dirty="0"/>
              <a:t>Meslek Uzmanlığı mı? Bilim Uzmanlığı mı</a:t>
            </a:r>
            <a:r>
              <a:rPr lang="tr-TR" dirty="0" smtClean="0"/>
              <a:t>?</a:t>
            </a:r>
            <a:endParaRPr lang="tr-TR" dirty="0"/>
          </a:p>
          <a:p>
            <a:r>
              <a:rPr lang="tr-TR" dirty="0"/>
              <a:t>Tıpta Uzmanlık Eğitiminin Sağlık Bakanlığı yetkisinde </a:t>
            </a:r>
            <a:r>
              <a:rPr lang="tr-TR" dirty="0" smtClean="0"/>
              <a:t>olması</a:t>
            </a:r>
          </a:p>
          <a:p>
            <a:r>
              <a:rPr lang="tr-TR" sz="3500" dirty="0" smtClean="0">
                <a:solidFill>
                  <a:srgbClr val="0070C0"/>
                </a:solidFill>
              </a:rPr>
              <a:t>Performans… Performans…Performans…</a:t>
            </a:r>
            <a:endParaRPr lang="tr-TR" sz="3500" dirty="0">
              <a:solidFill>
                <a:srgbClr val="0070C0"/>
              </a:solidFill>
            </a:endParaRPr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83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Avrupa’da Durum?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5517232"/>
          </a:xfrm>
        </p:spPr>
        <p:txBody>
          <a:bodyPr>
            <a:normAutofit fontScale="62500" lnSpcReduction="20000"/>
          </a:bodyPr>
          <a:lstStyle/>
          <a:p>
            <a:r>
              <a:rPr lang="tr-TR" sz="3800" dirty="0" smtClean="0"/>
              <a:t>Uzmanlık </a:t>
            </a:r>
            <a:r>
              <a:rPr lang="tr-TR" sz="3800" dirty="0"/>
              <a:t>eğitimi öğrencisinin eğitim gereksinimine</a:t>
            </a:r>
          </a:p>
          <a:p>
            <a:pPr marL="0" indent="0">
              <a:buNone/>
            </a:pPr>
            <a:r>
              <a:rPr lang="tr-TR" sz="3800" dirty="0" smtClean="0"/>
              <a:t>yeterli </a:t>
            </a:r>
            <a:r>
              <a:rPr lang="tr-TR" sz="3800" dirty="0"/>
              <a:t>dikkatin gösterilmediği aşırı uzun çalışma</a:t>
            </a:r>
          </a:p>
          <a:p>
            <a:pPr marL="0" indent="0">
              <a:buNone/>
            </a:pPr>
            <a:r>
              <a:rPr lang="tr-TR" sz="3800" dirty="0" smtClean="0"/>
              <a:t>saatleri</a:t>
            </a:r>
            <a:endParaRPr lang="tr-TR" sz="3800" dirty="0"/>
          </a:p>
          <a:p>
            <a:r>
              <a:rPr lang="tr-TR" sz="3800" dirty="0" smtClean="0"/>
              <a:t>Uzmanlık </a:t>
            </a:r>
            <a:r>
              <a:rPr lang="tr-TR" sz="3800" dirty="0"/>
              <a:t>eğitimi finansmanının yetersizliği</a:t>
            </a:r>
          </a:p>
          <a:p>
            <a:r>
              <a:rPr lang="tr-TR" sz="3800" dirty="0" smtClean="0"/>
              <a:t>Kurum </a:t>
            </a:r>
            <a:r>
              <a:rPr lang="tr-TR" sz="3800" dirty="0"/>
              <a:t>ve eğitimi alan birey düzeylerinde eğitimin iyi</a:t>
            </a:r>
          </a:p>
          <a:p>
            <a:pPr marL="0" indent="0">
              <a:buNone/>
            </a:pPr>
            <a:r>
              <a:rPr lang="tr-TR" sz="3800" dirty="0" smtClean="0"/>
              <a:t>planlanmamış </a:t>
            </a:r>
            <a:r>
              <a:rPr lang="tr-TR" sz="3800" dirty="0"/>
              <a:t>olması</a:t>
            </a:r>
          </a:p>
          <a:p>
            <a:r>
              <a:rPr lang="tr-TR" sz="3800" dirty="0" smtClean="0"/>
              <a:t>Eğiticilerin </a:t>
            </a:r>
            <a:r>
              <a:rPr lang="tr-TR" sz="3800" dirty="0"/>
              <a:t>pedagojik yetersizliği</a:t>
            </a:r>
          </a:p>
          <a:p>
            <a:r>
              <a:rPr lang="it-IT" sz="3800" dirty="0" smtClean="0"/>
              <a:t>Eğitici </a:t>
            </a:r>
            <a:r>
              <a:rPr lang="it-IT" sz="3800" dirty="0"/>
              <a:t>sistemi organizasyonunda yetersizlik</a:t>
            </a:r>
          </a:p>
          <a:p>
            <a:r>
              <a:rPr lang="nn-NO" sz="3800" dirty="0" smtClean="0"/>
              <a:t>Akredite </a:t>
            </a:r>
            <a:r>
              <a:rPr lang="nn-NO" sz="3800" dirty="0"/>
              <a:t>eğitim kurumlarının asgari kriterleri karşılamaması</a:t>
            </a:r>
          </a:p>
          <a:p>
            <a:r>
              <a:rPr lang="tr-TR" sz="3800" dirty="0" smtClean="0"/>
              <a:t>Eğitim </a:t>
            </a:r>
            <a:r>
              <a:rPr lang="tr-TR" sz="3800" dirty="0"/>
              <a:t>ortamında bilgi teknolojisi ve kütüphane hizmetlerinin</a:t>
            </a:r>
          </a:p>
          <a:p>
            <a:pPr marL="0" indent="0">
              <a:buNone/>
            </a:pPr>
            <a:r>
              <a:rPr lang="tr-TR" sz="3800" dirty="0" smtClean="0"/>
              <a:t>olmaması</a:t>
            </a:r>
            <a:endParaRPr lang="tr-TR" sz="3800" dirty="0"/>
          </a:p>
          <a:p>
            <a:r>
              <a:rPr lang="tr-TR" sz="3800" dirty="0" smtClean="0"/>
              <a:t>Asistanların </a:t>
            </a:r>
            <a:r>
              <a:rPr lang="tr-TR" sz="3800" dirty="0"/>
              <a:t>araştırma ve kalite gelişim programlarına</a:t>
            </a:r>
          </a:p>
          <a:p>
            <a:pPr marL="0" indent="0">
              <a:buNone/>
            </a:pPr>
            <a:r>
              <a:rPr lang="tr-TR" sz="3800" dirty="0" smtClean="0"/>
              <a:t>katılmaları </a:t>
            </a:r>
            <a:r>
              <a:rPr lang="tr-TR" sz="3800" dirty="0"/>
              <a:t>için fırsat ve zamanlarının </a:t>
            </a:r>
            <a:r>
              <a:rPr lang="tr-TR" sz="3800" dirty="0" smtClean="0"/>
              <a:t>olmaması</a:t>
            </a:r>
          </a:p>
          <a:p>
            <a:endParaRPr lang="tr-TR" dirty="0" smtClean="0"/>
          </a:p>
          <a:p>
            <a:r>
              <a:rPr lang="en-US" dirty="0" smtClean="0">
                <a:solidFill>
                  <a:srgbClr val="002060"/>
                </a:solidFill>
              </a:rPr>
              <a:t>“</a:t>
            </a:r>
            <a:r>
              <a:rPr lang="en-US" dirty="0">
                <a:solidFill>
                  <a:srgbClr val="002060"/>
                </a:solidFill>
              </a:rPr>
              <a:t>Permanent Working Group of European </a:t>
            </a:r>
            <a:r>
              <a:rPr lang="en-US" dirty="0" smtClean="0">
                <a:solidFill>
                  <a:srgbClr val="002060"/>
                </a:solidFill>
              </a:rPr>
              <a:t>Junior</a:t>
            </a:r>
            <a:r>
              <a:rPr lang="tr-TR" dirty="0" err="1" smtClean="0">
                <a:solidFill>
                  <a:srgbClr val="002060"/>
                </a:solidFill>
              </a:rPr>
              <a:t>Doctors</a:t>
            </a:r>
            <a:r>
              <a:rPr lang="tr-TR" dirty="0" smtClean="0">
                <a:solidFill>
                  <a:srgbClr val="002060"/>
                </a:solidFill>
              </a:rPr>
              <a:t>”, 1999</a:t>
            </a:r>
          </a:p>
          <a:p>
            <a:endParaRPr lang="tr-TR" dirty="0" smtClean="0">
              <a:solidFill>
                <a:srgbClr val="00206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143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Avrupa’da Mevcut Durum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952399"/>
          </a:xfr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Almanya: </a:t>
            </a:r>
            <a:r>
              <a:rPr lang="tr-TR" dirty="0" smtClean="0"/>
              <a:t>Rutin işleyişin altında ezilmemiş iyi yapılandırılmış bir müfredat hayal ediyoruz.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Çek Cumhuriyeti: </a:t>
            </a:r>
            <a:r>
              <a:rPr lang="tr-TR" dirty="0" smtClean="0"/>
              <a:t>Her yıl 400 doktor ülkeyi terk ediyor.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Estonya: </a:t>
            </a:r>
            <a:r>
              <a:rPr lang="tr-TR" dirty="0" smtClean="0"/>
              <a:t>Tabip Odası ile Bakanlık arası çekişmeler bizim belirsizliklerimizi arttırıyor.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Finlandiya: </a:t>
            </a:r>
            <a:r>
              <a:rPr lang="tr-TR" dirty="0" smtClean="0"/>
              <a:t>Saniyede 600 doktor ekranda ‘kum saati’ görüyor.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sz="2800" dirty="0" smtClean="0">
                <a:solidFill>
                  <a:srgbClr val="002060"/>
                </a:solidFill>
              </a:rPr>
              <a:t>			</a:t>
            </a:r>
            <a:r>
              <a:rPr lang="tr-TR" sz="2400" dirty="0" smtClean="0">
                <a:solidFill>
                  <a:srgbClr val="002060"/>
                </a:solidFill>
              </a:rPr>
              <a:t>Murt A. </a:t>
            </a:r>
            <a:r>
              <a:rPr lang="tr-TR" sz="2400" dirty="0" err="1">
                <a:solidFill>
                  <a:srgbClr val="002060"/>
                </a:solidFill>
              </a:rPr>
              <a:t>g</a:t>
            </a:r>
            <a:r>
              <a:rPr lang="tr-TR" sz="2400" dirty="0" err="1" smtClean="0">
                <a:solidFill>
                  <a:srgbClr val="002060"/>
                </a:solidFill>
              </a:rPr>
              <a:t>enchekimplatformu@org</a:t>
            </a:r>
            <a:r>
              <a:rPr lang="tr-TR" sz="2400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tr-TR" sz="2400" dirty="0">
                <a:solidFill>
                  <a:srgbClr val="002060"/>
                </a:solidFill>
              </a:rPr>
              <a:t>	</a:t>
            </a:r>
            <a:r>
              <a:rPr lang="tr-TR" sz="2400" dirty="0" smtClean="0">
                <a:solidFill>
                  <a:srgbClr val="002060"/>
                </a:solidFill>
              </a:rPr>
              <a:t>		UHBD Toplantısı, Ekim 2013,Adana</a:t>
            </a:r>
            <a:endParaRPr lang="tr-TR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05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Avrupa’da Mevcut Durum - II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Fransa: </a:t>
            </a:r>
            <a:r>
              <a:rPr lang="tr-TR" dirty="0" smtClean="0"/>
              <a:t>Halen nöbet ertesi izin hakkımızı kullanamıyoruz.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Hırvatistan: </a:t>
            </a:r>
            <a:r>
              <a:rPr lang="tr-TR" dirty="0" smtClean="0"/>
              <a:t>2013’te geri ödemeler %33 azaldı.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Hollanda: </a:t>
            </a:r>
            <a:r>
              <a:rPr lang="tr-TR" dirty="0" smtClean="0"/>
              <a:t>Hükümet, öğrenci ve asistanlara sunduğu mali desteği azaltıyor.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İspanya: </a:t>
            </a:r>
            <a:r>
              <a:rPr lang="tr-TR" dirty="0" smtClean="0"/>
              <a:t>Maaşlarımız %25 düştü. 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Slovenya: </a:t>
            </a:r>
            <a:r>
              <a:rPr lang="tr-TR" dirty="0" smtClean="0"/>
              <a:t>Genç Hekim işsizlik oranı %15 düzeylerindedir.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Yunanistan? </a:t>
            </a:r>
          </a:p>
          <a:p>
            <a:pPr marL="0" lvl="0" indent="0">
              <a:buNone/>
            </a:pPr>
            <a:r>
              <a:rPr lang="tr-TR" sz="2600" dirty="0" smtClean="0">
                <a:solidFill>
                  <a:srgbClr val="002060"/>
                </a:solidFill>
              </a:rPr>
              <a:t>			Murt </a:t>
            </a:r>
            <a:r>
              <a:rPr lang="tr-TR" sz="2600" dirty="0">
                <a:solidFill>
                  <a:srgbClr val="002060"/>
                </a:solidFill>
              </a:rPr>
              <a:t>A. </a:t>
            </a:r>
            <a:r>
              <a:rPr lang="tr-TR" sz="2600" dirty="0" err="1">
                <a:solidFill>
                  <a:srgbClr val="002060"/>
                </a:solidFill>
              </a:rPr>
              <a:t>genchekimplatformu@org</a:t>
            </a:r>
            <a:r>
              <a:rPr lang="tr-TR" sz="2600" dirty="0">
                <a:solidFill>
                  <a:srgbClr val="002060"/>
                </a:solidFill>
              </a:rPr>
              <a:t>.</a:t>
            </a:r>
          </a:p>
          <a:p>
            <a:pPr marL="0" lvl="0" indent="0">
              <a:buNone/>
            </a:pPr>
            <a:r>
              <a:rPr lang="tr-TR" sz="2600" dirty="0">
                <a:solidFill>
                  <a:srgbClr val="002060"/>
                </a:solidFill>
              </a:rPr>
              <a:t>			UHBD Toplantısı, Ekim 2013,Adana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460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Eğitim Kadrosu</a:t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3156550"/>
              </p:ext>
            </p:extLst>
          </p:nvPr>
        </p:nvGraphicFramePr>
        <p:xfrm>
          <a:off x="-30444" y="1243572"/>
          <a:ext cx="9036495" cy="1907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686"/>
                <a:gridCol w="1777912"/>
                <a:gridCol w="1807299"/>
                <a:gridCol w="1807299"/>
                <a:gridCol w="1807299"/>
              </a:tblGrid>
              <a:tr h="840686">
                <a:tc>
                  <a:txBody>
                    <a:bodyPr/>
                    <a:lstStyle/>
                    <a:p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200" dirty="0" smtClean="0"/>
                        <a:t>Profesör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200" dirty="0" smtClean="0"/>
                        <a:t>Doçent</a:t>
                      </a:r>
                      <a:endParaRPr lang="tr-TR" sz="32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3200" dirty="0" smtClean="0"/>
                        <a:t>Yrd. Doç.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200" dirty="0" smtClean="0"/>
                        <a:t>Toplam</a:t>
                      </a:r>
                      <a:endParaRPr lang="tr-TR" sz="3200" dirty="0"/>
                    </a:p>
                  </a:txBody>
                  <a:tcPr/>
                </a:tc>
              </a:tr>
              <a:tr h="840686">
                <a:tc>
                  <a:txBody>
                    <a:bodyPr/>
                    <a:lstStyle/>
                    <a:p>
                      <a:r>
                        <a:rPr lang="tr-TR" sz="3200" dirty="0" smtClean="0"/>
                        <a:t>Tıp Fakültesi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200" dirty="0" smtClean="0"/>
                        <a:t>4845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200" dirty="0" smtClean="0"/>
                        <a:t>2251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200" dirty="0" smtClean="0"/>
                        <a:t>2513</a:t>
                      </a:r>
                      <a:endParaRPr lang="tr-T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3200" dirty="0" smtClean="0"/>
                        <a:t>9609</a:t>
                      </a:r>
                      <a:endParaRPr lang="tr-TR" sz="3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442357"/>
              </p:ext>
            </p:extLst>
          </p:nvPr>
        </p:nvGraphicFramePr>
        <p:xfrm>
          <a:off x="0" y="3212975"/>
          <a:ext cx="9144001" cy="157715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835696"/>
                <a:gridCol w="1728192"/>
                <a:gridCol w="1872208"/>
                <a:gridCol w="2063007"/>
                <a:gridCol w="1644898"/>
              </a:tblGrid>
              <a:tr h="514137">
                <a:tc>
                  <a:txBody>
                    <a:bodyPr/>
                    <a:lstStyle/>
                    <a:p>
                      <a:endParaRPr lang="tr-TR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3200" dirty="0" smtClean="0">
                          <a:solidFill>
                            <a:srgbClr val="002060"/>
                          </a:solidFill>
                        </a:rPr>
                        <a:t>Şef</a:t>
                      </a:r>
                      <a:endParaRPr lang="tr-TR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3200" dirty="0" smtClean="0">
                          <a:solidFill>
                            <a:srgbClr val="002060"/>
                          </a:solidFill>
                        </a:rPr>
                        <a:t>Şef Yrd.</a:t>
                      </a:r>
                      <a:endParaRPr lang="tr-TR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3200" dirty="0" smtClean="0">
                          <a:solidFill>
                            <a:srgbClr val="002060"/>
                          </a:solidFill>
                        </a:rPr>
                        <a:t>Başasistan</a:t>
                      </a:r>
                      <a:endParaRPr lang="tr-TR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3200" dirty="0" smtClean="0">
                          <a:solidFill>
                            <a:srgbClr val="002060"/>
                          </a:solidFill>
                        </a:rPr>
                        <a:t>Toplam</a:t>
                      </a:r>
                      <a:endParaRPr lang="tr-TR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998030">
                <a:tc>
                  <a:txBody>
                    <a:bodyPr/>
                    <a:lstStyle/>
                    <a:p>
                      <a:r>
                        <a:rPr lang="tr-TR" sz="3200" dirty="0" smtClean="0">
                          <a:solidFill>
                            <a:srgbClr val="002060"/>
                          </a:solidFill>
                        </a:rPr>
                        <a:t>EAH</a:t>
                      </a:r>
                      <a:endParaRPr lang="tr-TR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3200" dirty="0" smtClean="0">
                          <a:solidFill>
                            <a:srgbClr val="002060"/>
                          </a:solidFill>
                        </a:rPr>
                        <a:t>781</a:t>
                      </a:r>
                      <a:endParaRPr lang="tr-TR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3200" dirty="0" smtClean="0">
                          <a:solidFill>
                            <a:srgbClr val="002060"/>
                          </a:solidFill>
                        </a:rPr>
                        <a:t>642</a:t>
                      </a:r>
                      <a:endParaRPr lang="tr-TR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3200" dirty="0" smtClean="0">
                          <a:solidFill>
                            <a:srgbClr val="002060"/>
                          </a:solidFill>
                        </a:rPr>
                        <a:t>844</a:t>
                      </a:r>
                      <a:endParaRPr lang="tr-TR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3200" dirty="0" smtClean="0">
                          <a:solidFill>
                            <a:srgbClr val="002060"/>
                          </a:solidFill>
                        </a:rPr>
                        <a:t>2267</a:t>
                      </a:r>
                      <a:endParaRPr lang="tr-TR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299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701</Words>
  <Application>Microsoft Office PowerPoint</Application>
  <PresentationFormat>Ekran Gösterisi (4:3)</PresentationFormat>
  <Paragraphs>220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Ofis Teması</vt:lpstr>
      <vt:lpstr>Sağlık Sistemindeki Değişimin Genel Çocuk Cerrahisi Uzmanlık Eğitimi Üzerine Etkisi</vt:lpstr>
      <vt:lpstr>Tıpta Uzmanlık Eğitimi Kalite İndikatörleri</vt:lpstr>
      <vt:lpstr>Tıpta Uzmanlık Eğitimi</vt:lpstr>
      <vt:lpstr>Genel Sorunlar-I</vt:lpstr>
      <vt:lpstr>Genel Sorunlar-II</vt:lpstr>
      <vt:lpstr>Avrupa’da Durum?</vt:lpstr>
      <vt:lpstr>Avrupa’da Mevcut Durum</vt:lpstr>
      <vt:lpstr>Avrupa’da Mevcut Durum - II</vt:lpstr>
      <vt:lpstr>Eğitim Kadrosu </vt:lpstr>
      <vt:lpstr>PowerPoint Sunusu</vt:lpstr>
      <vt:lpstr>İstanbul’da durum</vt:lpstr>
      <vt:lpstr>Çocuk Cerrahı: 675</vt:lpstr>
      <vt:lpstr>Tıp Fakültesi</vt:lpstr>
      <vt:lpstr>Ortak Kullanıma Geçen Üniversiteler</vt:lpstr>
      <vt:lpstr>KAMU HASTANELERİ BİRLİKLERİ</vt:lpstr>
      <vt:lpstr>PowerPoint Sunusu</vt:lpstr>
      <vt:lpstr>PowerPoint Sunusu</vt:lpstr>
      <vt:lpstr>Türkiye Kamu Hastaneleri Kurumu Taşra Teşkilatı Çalışma Usul ve Esasları Hakkındaki yönerge</vt:lpstr>
      <vt:lpstr>Birlikte Kullanım Sorunları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Sistemindeki Değişimin Genel Çocuk Cerrahisi Uzmanlık Eğitimi Üzerine Etkisi</dc:title>
  <dc:creator>HAMİT OKUR</dc:creator>
  <cp:lastModifiedBy>Hamit OKUR</cp:lastModifiedBy>
  <cp:revision>26</cp:revision>
  <dcterms:created xsi:type="dcterms:W3CDTF">2013-10-30T03:04:45Z</dcterms:created>
  <dcterms:modified xsi:type="dcterms:W3CDTF">2013-10-31T09:07:12Z</dcterms:modified>
</cp:coreProperties>
</file>